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39" r:id="rId5"/>
    <p:sldId id="320" r:id="rId6"/>
    <p:sldId id="345" r:id="rId7"/>
    <p:sldId id="328" r:id="rId8"/>
    <p:sldId id="312" r:id="rId9"/>
    <p:sldId id="348" r:id="rId10"/>
    <p:sldId id="333" r:id="rId11"/>
    <p:sldId id="351" r:id="rId12"/>
    <p:sldId id="353" r:id="rId13"/>
    <p:sldId id="349" r:id="rId14"/>
    <p:sldId id="315" r:id="rId15"/>
    <p:sldId id="356" r:id="rId16"/>
    <p:sldId id="352" r:id="rId17"/>
    <p:sldId id="354" r:id="rId18"/>
    <p:sldId id="357" r:id="rId19"/>
    <p:sldId id="358" r:id="rId20"/>
    <p:sldId id="367" r:id="rId21"/>
    <p:sldId id="368" r:id="rId22"/>
    <p:sldId id="359" r:id="rId23"/>
    <p:sldId id="360" r:id="rId24"/>
    <p:sldId id="361" r:id="rId25"/>
    <p:sldId id="355" r:id="rId26"/>
    <p:sldId id="331" r:id="rId27"/>
    <p:sldId id="332" r:id="rId28"/>
    <p:sldId id="365" r:id="rId29"/>
    <p:sldId id="366" r:id="rId30"/>
    <p:sldId id="324" r:id="rId31"/>
    <p:sldId id="364" r:id="rId32"/>
    <p:sldId id="343" r:id="rId3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44046B25-1CD6-4BDF-92BA-5F34AA971286}">
          <p14:sldIdLst>
            <p14:sldId id="339"/>
            <p14:sldId id="320"/>
            <p14:sldId id="345"/>
            <p14:sldId id="328"/>
            <p14:sldId id="312"/>
            <p14:sldId id="348"/>
            <p14:sldId id="333"/>
            <p14:sldId id="351"/>
            <p14:sldId id="353"/>
            <p14:sldId id="349"/>
            <p14:sldId id="315"/>
            <p14:sldId id="356"/>
            <p14:sldId id="352"/>
            <p14:sldId id="354"/>
            <p14:sldId id="357"/>
            <p14:sldId id="358"/>
            <p14:sldId id="367"/>
            <p14:sldId id="368"/>
            <p14:sldId id="359"/>
            <p14:sldId id="360"/>
            <p14:sldId id="361"/>
            <p14:sldId id="355"/>
            <p14:sldId id="331"/>
            <p14:sldId id="332"/>
            <p14:sldId id="365"/>
            <p14:sldId id="366"/>
            <p14:sldId id="324"/>
            <p14:sldId id="364"/>
          </p14:sldIdLst>
        </p14:section>
        <p14:section name="infographic" id="{E056A892-9213-4DC4-B05C-EEA7800C2A1F}">
          <p14:sldIdLst/>
        </p14:section>
        <p14:section name="Closing Section" id="{F9018635-FA30-4337-8773-261AA56F254A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35C"/>
    <a:srgbClr val="FF8CE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B7D92-E360-7665-DB29-DAAEBB398469}" v="2" dt="2021-01-16T17:43:03.336"/>
    <p1510:client id="{7107040B-5F75-418A-9200-32F571F8D7E0}" v="4" dt="2020-12-18T22:19:01.304"/>
    <p1510:client id="{8C5E449B-C396-44FD-BB88-18412AF3BBDF}" v="11" dt="2021-01-23T10:08:48.589"/>
    <p1510:client id="{F7307047-7DBC-42F9-8195-B5444450D738}" v="3" dt="2021-01-19T09:43:14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7" autoAdjust="0"/>
    <p:restoredTop sz="90501" autoAdjust="0"/>
  </p:normalViewPr>
  <p:slideViewPr>
    <p:cSldViewPr snapToGrid="0">
      <p:cViewPr varScale="1">
        <p:scale>
          <a:sx n="63" d="100"/>
          <a:sy n="63" d="100"/>
        </p:scale>
        <p:origin x="76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d077ef0b2584d69ca844841797a1540b662a8362fd752b98b5761c428f76443::" providerId="AD" clId="Web-{6D3B7D92-E360-7665-DB29-DAAEBB398469}"/>
    <pc:docChg chg="addSld delSld modSection">
      <pc:chgData name="Guest User" userId="S::urn:spo:anon#2d077ef0b2584d69ca844841797a1540b662a8362fd752b98b5761c428f76443::" providerId="AD" clId="Web-{6D3B7D92-E360-7665-DB29-DAAEBB398469}" dt="2021-01-16T17:43:03.164" v="1"/>
      <pc:docMkLst>
        <pc:docMk/>
      </pc:docMkLst>
      <pc:sldChg chg="add del">
        <pc:chgData name="Guest User" userId="S::urn:spo:anon#2d077ef0b2584d69ca844841797a1540b662a8362fd752b98b5761c428f76443::" providerId="AD" clId="Web-{6D3B7D92-E360-7665-DB29-DAAEBB398469}" dt="2021-01-16T17:43:03.164" v="1"/>
        <pc:sldMkLst>
          <pc:docMk/>
          <pc:sldMk cId="1374595698" sldId="322"/>
        </pc:sldMkLst>
      </pc:sldChg>
    </pc:docChg>
  </pc:docChgLst>
  <pc:docChgLst>
    <pc:chgData name="Mark Christie" userId="555973bc-73e9-4788-aef5-e614e41bfca7" providerId="ADAL" clId="{7107040B-5F75-418A-9200-32F571F8D7E0}"/>
    <pc:docChg chg="custSel addSld delSld modSld sldOrd">
      <pc:chgData name="Mark Christie" userId="555973bc-73e9-4788-aef5-e614e41bfca7" providerId="ADAL" clId="{7107040B-5F75-418A-9200-32F571F8D7E0}" dt="2020-12-18T22:25:06.847" v="851" actId="20577"/>
      <pc:docMkLst>
        <pc:docMk/>
      </pc:docMkLst>
      <pc:sldChg chg="add del setBg">
        <pc:chgData name="Mark Christie" userId="555973bc-73e9-4788-aef5-e614e41bfca7" providerId="ADAL" clId="{7107040B-5F75-418A-9200-32F571F8D7E0}" dt="2020-12-18T22:17:51.497" v="1"/>
        <pc:sldMkLst>
          <pc:docMk/>
          <pc:sldMk cId="1016910688" sldId="344"/>
        </pc:sldMkLst>
      </pc:sldChg>
      <pc:sldChg chg="addSp delSp modSp mod ord modShow">
        <pc:chgData name="Mark Christie" userId="555973bc-73e9-4788-aef5-e614e41bfca7" providerId="ADAL" clId="{7107040B-5F75-418A-9200-32F571F8D7E0}" dt="2020-12-18T22:25:06.847" v="851" actId="20577"/>
        <pc:sldMkLst>
          <pc:docMk/>
          <pc:sldMk cId="3971436488" sldId="344"/>
        </pc:sldMkLst>
        <pc:spChg chg="add del mod">
          <ac:chgData name="Mark Christie" userId="555973bc-73e9-4788-aef5-e614e41bfca7" providerId="ADAL" clId="{7107040B-5F75-418A-9200-32F571F8D7E0}" dt="2020-12-18T22:18:18.999" v="6" actId="478"/>
          <ac:spMkLst>
            <pc:docMk/>
            <pc:sldMk cId="3971436488" sldId="344"/>
            <ac:spMk id="3" creationId="{9CD284F6-7512-4298-B7C9-59845610C864}"/>
          </ac:spMkLst>
        </pc:spChg>
        <pc:spChg chg="add del mod">
          <ac:chgData name="Mark Christie" userId="555973bc-73e9-4788-aef5-e614e41bfca7" providerId="ADAL" clId="{7107040B-5F75-418A-9200-32F571F8D7E0}" dt="2020-12-18T22:18:20.046" v="7" actId="478"/>
          <ac:spMkLst>
            <pc:docMk/>
            <pc:sldMk cId="3971436488" sldId="344"/>
            <ac:spMk id="6" creationId="{3E96DC1D-77E5-4F1F-8612-862337A535A8}"/>
          </ac:spMkLst>
        </pc:spChg>
        <pc:spChg chg="add del mod">
          <ac:chgData name="Mark Christie" userId="555973bc-73e9-4788-aef5-e614e41bfca7" providerId="ADAL" clId="{7107040B-5F75-418A-9200-32F571F8D7E0}" dt="2020-12-18T22:18:21.568" v="9" actId="478"/>
          <ac:spMkLst>
            <pc:docMk/>
            <pc:sldMk cId="3971436488" sldId="344"/>
            <ac:spMk id="8" creationId="{C6E01E84-C0D9-4BB2-8F22-09F0709043D4}"/>
          </ac:spMkLst>
        </pc:spChg>
        <pc:spChg chg="add del mod">
          <ac:chgData name="Mark Christie" userId="555973bc-73e9-4788-aef5-e614e41bfca7" providerId="ADAL" clId="{7107040B-5F75-418A-9200-32F571F8D7E0}" dt="2020-12-18T22:18:25.197" v="12" actId="478"/>
          <ac:spMkLst>
            <pc:docMk/>
            <pc:sldMk cId="3971436488" sldId="344"/>
            <ac:spMk id="10" creationId="{D8168B68-C787-41AE-BE92-13CF0FE042FC}"/>
          </ac:spMkLst>
        </pc:spChg>
        <pc:spChg chg="add mod">
          <ac:chgData name="Mark Christie" userId="555973bc-73e9-4788-aef5-e614e41bfca7" providerId="ADAL" clId="{7107040B-5F75-418A-9200-32F571F8D7E0}" dt="2020-12-18T22:25:06.847" v="851" actId="20577"/>
          <ac:spMkLst>
            <pc:docMk/>
            <pc:sldMk cId="3971436488" sldId="344"/>
            <ac:spMk id="12" creationId="{FF30EE06-E5F6-4BE7-8AF7-9D832617BEF4}"/>
          </ac:spMkLst>
        </pc:spChg>
        <pc:spChg chg="del">
          <ac:chgData name="Mark Christie" userId="555973bc-73e9-4788-aef5-e614e41bfca7" providerId="ADAL" clId="{7107040B-5F75-418A-9200-32F571F8D7E0}" dt="2020-12-18T22:18:15.907" v="5" actId="478"/>
          <ac:spMkLst>
            <pc:docMk/>
            <pc:sldMk cId="3971436488" sldId="344"/>
            <ac:spMk id="15" creationId="{00000000-0000-0000-0000-000000000000}"/>
          </ac:spMkLst>
        </pc:spChg>
        <pc:spChg chg="del">
          <ac:chgData name="Mark Christie" userId="555973bc-73e9-4788-aef5-e614e41bfca7" providerId="ADAL" clId="{7107040B-5F75-418A-9200-32F571F8D7E0}" dt="2020-12-18T22:18:15.907" v="5" actId="478"/>
          <ac:spMkLst>
            <pc:docMk/>
            <pc:sldMk cId="3971436488" sldId="344"/>
            <ac:spMk id="17" creationId="{00000000-0000-0000-0000-000000000000}"/>
          </ac:spMkLst>
        </pc:spChg>
        <pc:spChg chg="del">
          <ac:chgData name="Mark Christie" userId="555973bc-73e9-4788-aef5-e614e41bfca7" providerId="ADAL" clId="{7107040B-5F75-418A-9200-32F571F8D7E0}" dt="2020-12-18T22:18:26.414" v="13" actId="478"/>
          <ac:spMkLst>
            <pc:docMk/>
            <pc:sldMk cId="3971436488" sldId="344"/>
            <ac:spMk id="18" creationId="{00000000-0000-0000-0000-000000000000}"/>
          </ac:spMkLst>
        </pc:spChg>
        <pc:spChg chg="mod">
          <ac:chgData name="Mark Christie" userId="555973bc-73e9-4788-aef5-e614e41bfca7" providerId="ADAL" clId="{7107040B-5F75-418A-9200-32F571F8D7E0}" dt="2020-12-18T22:19:36.111" v="43" actId="20577"/>
          <ac:spMkLst>
            <pc:docMk/>
            <pc:sldMk cId="3971436488" sldId="344"/>
            <ac:spMk id="20" creationId="{496B91FD-8A59-41E4-8E33-8242C3D4AF94}"/>
          </ac:spMkLst>
        </pc:spChg>
        <pc:spChg chg="del">
          <ac:chgData name="Mark Christie" userId="555973bc-73e9-4788-aef5-e614e41bfca7" providerId="ADAL" clId="{7107040B-5F75-418A-9200-32F571F8D7E0}" dt="2020-12-18T22:18:23.502" v="10" actId="478"/>
          <ac:spMkLst>
            <pc:docMk/>
            <pc:sldMk cId="3971436488" sldId="344"/>
            <ac:spMk id="33" creationId="{6CD71C13-87FF-42B3-BC7F-B26ABAC690A4}"/>
          </ac:spMkLst>
        </pc:spChg>
        <pc:spChg chg="del">
          <ac:chgData name="Mark Christie" userId="555973bc-73e9-4788-aef5-e614e41bfca7" providerId="ADAL" clId="{7107040B-5F75-418A-9200-32F571F8D7E0}" dt="2020-12-18T22:18:29.695" v="15" actId="478"/>
          <ac:spMkLst>
            <pc:docMk/>
            <pc:sldMk cId="3971436488" sldId="344"/>
            <ac:spMk id="40" creationId="{9F912B6A-EC1B-4884-929C-86E417EC681E}"/>
          </ac:spMkLst>
        </pc:spChg>
        <pc:spChg chg="del">
          <ac:chgData name="Mark Christie" userId="555973bc-73e9-4788-aef5-e614e41bfca7" providerId="ADAL" clId="{7107040B-5F75-418A-9200-32F571F8D7E0}" dt="2020-12-18T22:18:15.907" v="5" actId="478"/>
          <ac:spMkLst>
            <pc:docMk/>
            <pc:sldMk cId="3971436488" sldId="344"/>
            <ac:spMk id="42" creationId="{C29AE6AF-B2D2-407E-8267-FCA6BBF76031}"/>
          </ac:spMkLst>
        </pc:spChg>
        <pc:picChg chg="del">
          <ac:chgData name="Mark Christie" userId="555973bc-73e9-4788-aef5-e614e41bfca7" providerId="ADAL" clId="{7107040B-5F75-418A-9200-32F571F8D7E0}" dt="2020-12-18T22:18:24.344" v="11" actId="478"/>
          <ac:picMkLst>
            <pc:docMk/>
            <pc:sldMk cId="3971436488" sldId="344"/>
            <ac:picMk id="5" creationId="{0862C3E9-6B28-482E-81A9-E3ACF3275FC3}"/>
          </ac:picMkLst>
        </pc:picChg>
        <pc:picChg chg="del">
          <ac:chgData name="Mark Christie" userId="555973bc-73e9-4788-aef5-e614e41bfca7" providerId="ADAL" clId="{7107040B-5F75-418A-9200-32F571F8D7E0}" dt="2020-12-18T22:18:15.907" v="5" actId="478"/>
          <ac:picMkLst>
            <pc:docMk/>
            <pc:sldMk cId="3971436488" sldId="344"/>
            <ac:picMk id="11" creationId="{881E287A-5186-45F4-8014-F9FF6E0F6CA1}"/>
          </ac:picMkLst>
        </pc:picChg>
        <pc:picChg chg="del">
          <ac:chgData name="Mark Christie" userId="555973bc-73e9-4788-aef5-e614e41bfca7" providerId="ADAL" clId="{7107040B-5F75-418A-9200-32F571F8D7E0}" dt="2020-12-18T22:18:15.907" v="5" actId="478"/>
          <ac:picMkLst>
            <pc:docMk/>
            <pc:sldMk cId="3971436488" sldId="344"/>
            <ac:picMk id="37" creationId="{82445593-9D49-4E0A-871E-07D06E43923A}"/>
          </ac:picMkLst>
        </pc:picChg>
        <pc:picChg chg="del">
          <ac:chgData name="Mark Christie" userId="555973bc-73e9-4788-aef5-e614e41bfca7" providerId="ADAL" clId="{7107040B-5F75-418A-9200-32F571F8D7E0}" dt="2020-12-18T22:18:20.825" v="8" actId="478"/>
          <ac:picMkLst>
            <pc:docMk/>
            <pc:sldMk cId="3971436488" sldId="344"/>
            <ac:picMk id="39" creationId="{186235B6-63B6-480D-AD04-985E7926946A}"/>
          </ac:picMkLst>
        </pc:picChg>
        <pc:picChg chg="del">
          <ac:chgData name="Mark Christie" userId="555973bc-73e9-4788-aef5-e614e41bfca7" providerId="ADAL" clId="{7107040B-5F75-418A-9200-32F571F8D7E0}" dt="2020-12-18T22:18:27.437" v="14" actId="478"/>
          <ac:picMkLst>
            <pc:docMk/>
            <pc:sldMk cId="3971436488" sldId="344"/>
            <ac:picMk id="41" creationId="{C1C73D75-3340-48FE-8C26-8F20DAF0F630}"/>
          </ac:picMkLst>
        </pc:picChg>
        <pc:picChg chg="del">
          <ac:chgData name="Mark Christie" userId="555973bc-73e9-4788-aef5-e614e41bfca7" providerId="ADAL" clId="{7107040B-5F75-418A-9200-32F571F8D7E0}" dt="2020-12-18T22:18:15.907" v="5" actId="478"/>
          <ac:picMkLst>
            <pc:docMk/>
            <pc:sldMk cId="3971436488" sldId="344"/>
            <ac:picMk id="43" creationId="{307BACBC-FA99-49CC-BCB5-5E4FD0A6556A}"/>
          </ac:picMkLst>
        </pc:picChg>
      </pc:sldChg>
    </pc:docChg>
  </pc:docChgLst>
  <pc:docChgLst>
    <pc:chgData name="Guest User" userId="S::urn:spo:anon#2d077ef0b2584d69ca844841797a1540b662a8362fd752b98b5761c428f76443::" providerId="AD" clId="Web-{8C5E449B-C396-44FD-BB88-18412AF3BBDF}"/>
    <pc:docChg chg="modSld">
      <pc:chgData name="Guest User" userId="S::urn:spo:anon#2d077ef0b2584d69ca844841797a1540b662a8362fd752b98b5761c428f76443::" providerId="AD" clId="Web-{8C5E449B-C396-44FD-BB88-18412AF3BBDF}" dt="2021-01-23T10:08:48.589" v="8"/>
      <pc:docMkLst>
        <pc:docMk/>
      </pc:docMkLst>
      <pc:sldChg chg="addSp delSp modSp">
        <pc:chgData name="Guest User" userId="S::urn:spo:anon#2d077ef0b2584d69ca844841797a1540b662a8362fd752b98b5761c428f76443::" providerId="AD" clId="Web-{8C5E449B-C396-44FD-BB88-18412AF3BBDF}" dt="2021-01-23T10:04:01.292" v="1"/>
        <pc:sldMkLst>
          <pc:docMk/>
          <pc:sldMk cId="374270326" sldId="311"/>
        </pc:sldMkLst>
        <pc:spChg chg="del">
          <ac:chgData name="Guest User" userId="S::urn:spo:anon#2d077ef0b2584d69ca844841797a1540b662a8362fd752b98b5761c428f76443::" providerId="AD" clId="Web-{8C5E449B-C396-44FD-BB88-18412AF3BBDF}" dt="2021-01-23T10:04:01.292" v="1"/>
          <ac:spMkLst>
            <pc:docMk/>
            <pc:sldMk cId="374270326" sldId="311"/>
            <ac:spMk id="2" creationId="{00000000-0000-0000-0000-000000000000}"/>
          </ac:spMkLst>
        </pc:spChg>
        <pc:picChg chg="add mod ord modCrop">
          <ac:chgData name="Guest User" userId="S::urn:spo:anon#2d077ef0b2584d69ca844841797a1540b662a8362fd752b98b5761c428f76443::" providerId="AD" clId="Web-{8C5E449B-C396-44FD-BB88-18412AF3BBDF}" dt="2021-01-23T10:04:01.292" v="1"/>
          <ac:picMkLst>
            <pc:docMk/>
            <pc:sldMk cId="374270326" sldId="311"/>
            <ac:picMk id="3" creationId="{B7BD3BD2-495F-451D-8FD2-42043F61C973}"/>
          </ac:picMkLst>
        </pc:picChg>
      </pc:sldChg>
      <pc:sldChg chg="addSp delSp modSp">
        <pc:chgData name="Guest User" userId="S::urn:spo:anon#2d077ef0b2584d69ca844841797a1540b662a8362fd752b98b5761c428f76443::" providerId="AD" clId="Web-{8C5E449B-C396-44FD-BB88-18412AF3BBDF}" dt="2021-01-23T10:03:00.768" v="0"/>
        <pc:sldMkLst>
          <pc:docMk/>
          <pc:sldMk cId="1451714943" sldId="312"/>
        </pc:sldMkLst>
        <pc:spChg chg="del">
          <ac:chgData name="Guest User" userId="S::urn:spo:anon#2d077ef0b2584d69ca844841797a1540b662a8362fd752b98b5761c428f76443::" providerId="AD" clId="Web-{8C5E449B-C396-44FD-BB88-18412AF3BBDF}" dt="2021-01-23T10:03:00.768" v="0"/>
          <ac:spMkLst>
            <pc:docMk/>
            <pc:sldMk cId="1451714943" sldId="312"/>
            <ac:spMk id="2" creationId="{00000000-0000-0000-0000-000000000000}"/>
          </ac:spMkLst>
        </pc:spChg>
        <pc:picChg chg="add mod ord modCrop">
          <ac:chgData name="Guest User" userId="S::urn:spo:anon#2d077ef0b2584d69ca844841797a1540b662a8362fd752b98b5761c428f76443::" providerId="AD" clId="Web-{8C5E449B-C396-44FD-BB88-18412AF3BBDF}" dt="2021-01-23T10:03:00.768" v="0"/>
          <ac:picMkLst>
            <pc:docMk/>
            <pc:sldMk cId="1451714943" sldId="312"/>
            <ac:picMk id="3" creationId="{CA02D49A-E3C8-4123-BA73-C3D6229EF583}"/>
          </ac:picMkLst>
        </pc:picChg>
      </pc:sldChg>
      <pc:sldChg chg="modSp">
        <pc:chgData name="Guest User" userId="S::urn:spo:anon#2d077ef0b2584d69ca844841797a1540b662a8362fd752b98b5761c428f76443::" providerId="AD" clId="Web-{8C5E449B-C396-44FD-BB88-18412AF3BBDF}" dt="2021-01-23T10:08:48.589" v="8"/>
        <pc:sldMkLst>
          <pc:docMk/>
          <pc:sldMk cId="1817387544" sldId="313"/>
        </pc:sldMkLst>
        <pc:spChg chg="ord">
          <ac:chgData name="Guest User" userId="S::urn:spo:anon#2d077ef0b2584d69ca844841797a1540b662a8362fd752b98b5761c428f76443::" providerId="AD" clId="Web-{8C5E449B-C396-44FD-BB88-18412AF3BBDF}" dt="2021-01-23T10:08:48.589" v="8"/>
          <ac:spMkLst>
            <pc:docMk/>
            <pc:sldMk cId="1817387544" sldId="313"/>
            <ac:spMk id="5" creationId="{00000000-0000-0000-0000-000000000000}"/>
          </ac:spMkLst>
        </pc:spChg>
        <pc:spChg chg="ord">
          <ac:chgData name="Guest User" userId="S::urn:spo:anon#2d077ef0b2584d69ca844841797a1540b662a8362fd752b98b5761c428f76443::" providerId="AD" clId="Web-{8C5E449B-C396-44FD-BB88-18412AF3BBDF}" dt="2021-01-23T10:08:42.838" v="7"/>
          <ac:spMkLst>
            <pc:docMk/>
            <pc:sldMk cId="1817387544" sldId="313"/>
            <ac:spMk id="7" creationId="{00000000-0000-0000-0000-000000000000}"/>
          </ac:spMkLst>
        </pc:spChg>
      </pc:sldChg>
      <pc:sldChg chg="addSp delSp modSp">
        <pc:chgData name="Guest User" userId="S::urn:spo:anon#2d077ef0b2584d69ca844841797a1540b662a8362fd752b98b5761c428f76443::" providerId="AD" clId="Web-{8C5E449B-C396-44FD-BB88-18412AF3BBDF}" dt="2021-01-23T10:06:04.964" v="3"/>
        <pc:sldMkLst>
          <pc:docMk/>
          <pc:sldMk cId="2094436233" sldId="315"/>
        </pc:sldMkLst>
        <pc:spChg chg="del">
          <ac:chgData name="Guest User" userId="S::urn:spo:anon#2d077ef0b2584d69ca844841797a1540b662a8362fd752b98b5761c428f76443::" providerId="AD" clId="Web-{8C5E449B-C396-44FD-BB88-18412AF3BBDF}" dt="2021-01-23T10:06:04.964" v="3"/>
          <ac:spMkLst>
            <pc:docMk/>
            <pc:sldMk cId="2094436233" sldId="315"/>
            <ac:spMk id="2" creationId="{00000000-0000-0000-0000-000000000000}"/>
          </ac:spMkLst>
        </pc:spChg>
        <pc:picChg chg="add mod ord modCrop">
          <ac:chgData name="Guest User" userId="S::urn:spo:anon#2d077ef0b2584d69ca844841797a1540b662a8362fd752b98b5761c428f76443::" providerId="AD" clId="Web-{8C5E449B-C396-44FD-BB88-18412AF3BBDF}" dt="2021-01-23T10:06:04.964" v="3"/>
          <ac:picMkLst>
            <pc:docMk/>
            <pc:sldMk cId="2094436233" sldId="315"/>
            <ac:picMk id="3" creationId="{58A2B7F2-BDD9-4C05-BBF8-F9ED430D7BBD}"/>
          </ac:picMkLst>
        </pc:picChg>
      </pc:sldChg>
      <pc:sldChg chg="addSp delSp modSp">
        <pc:chgData name="Guest User" userId="S::urn:spo:anon#2d077ef0b2584d69ca844841797a1540b662a8362fd752b98b5761c428f76443::" providerId="AD" clId="Web-{8C5E449B-C396-44FD-BB88-18412AF3BBDF}" dt="2021-01-23T10:06:50.110" v="6" actId="20577"/>
        <pc:sldMkLst>
          <pc:docMk/>
          <pc:sldMk cId="1647140402" sldId="316"/>
        </pc:sldMkLst>
        <pc:spChg chg="del">
          <ac:chgData name="Guest User" userId="S::urn:spo:anon#2d077ef0b2584d69ca844841797a1540b662a8362fd752b98b5761c428f76443::" providerId="AD" clId="Web-{8C5E449B-C396-44FD-BB88-18412AF3BBDF}" dt="2021-01-23T10:06:30.279" v="4"/>
          <ac:spMkLst>
            <pc:docMk/>
            <pc:sldMk cId="1647140402" sldId="316"/>
            <ac:spMk id="2" creationId="{00000000-0000-0000-0000-000000000000}"/>
          </ac:spMkLst>
        </pc:spChg>
        <pc:spChg chg="del">
          <ac:chgData name="Guest User" userId="S::urn:spo:anon#2d077ef0b2584d69ca844841797a1540b662a8362fd752b98b5761c428f76443::" providerId="AD" clId="Web-{8C5E449B-C396-44FD-BB88-18412AF3BBDF}" dt="2021-01-23T10:06:42.391" v="5"/>
          <ac:spMkLst>
            <pc:docMk/>
            <pc:sldMk cId="1647140402" sldId="316"/>
            <ac:spMk id="5" creationId="{924175F9-8E9C-4E2C-AFA4-6153FC3FDC12}"/>
          </ac:spMkLst>
        </pc:spChg>
        <pc:spChg chg="mod">
          <ac:chgData name="Guest User" userId="S::urn:spo:anon#2d077ef0b2584d69ca844841797a1540b662a8362fd752b98b5761c428f76443::" providerId="AD" clId="Web-{8C5E449B-C396-44FD-BB88-18412AF3BBDF}" dt="2021-01-23T10:06:50.110" v="6" actId="20577"/>
          <ac:spMkLst>
            <pc:docMk/>
            <pc:sldMk cId="1647140402" sldId="316"/>
            <ac:spMk id="6" creationId="{496B91FD-8A59-41E4-8E33-8242C3D4AF94}"/>
          </ac:spMkLst>
        </pc:spChg>
        <pc:picChg chg="add mod ord modCrop">
          <ac:chgData name="Guest User" userId="S::urn:spo:anon#2d077ef0b2584d69ca844841797a1540b662a8362fd752b98b5761c428f76443::" providerId="AD" clId="Web-{8C5E449B-C396-44FD-BB88-18412AF3BBDF}" dt="2021-01-23T10:06:30.279" v="4"/>
          <ac:picMkLst>
            <pc:docMk/>
            <pc:sldMk cId="1647140402" sldId="316"/>
            <ac:picMk id="3" creationId="{43B2E94E-DD54-4361-9F1B-C2DC50BAE274}"/>
          </ac:picMkLst>
        </pc:picChg>
      </pc:sldChg>
      <pc:sldChg chg="modSp">
        <pc:chgData name="Guest User" userId="S::urn:spo:anon#2d077ef0b2584d69ca844841797a1540b662a8362fd752b98b5761c428f76443::" providerId="AD" clId="Web-{8C5E449B-C396-44FD-BB88-18412AF3BBDF}" dt="2021-01-23T10:04:34.763" v="2"/>
        <pc:sldMkLst>
          <pc:docMk/>
          <pc:sldMk cId="2994211190" sldId="345"/>
        </pc:sldMkLst>
        <pc:picChg chg="mod">
          <ac:chgData name="Guest User" userId="S::urn:spo:anon#2d077ef0b2584d69ca844841797a1540b662a8362fd752b98b5761c428f76443::" providerId="AD" clId="Web-{8C5E449B-C396-44FD-BB88-18412AF3BBDF}" dt="2021-01-23T10:04:34.763" v="2"/>
          <ac:picMkLst>
            <pc:docMk/>
            <pc:sldMk cId="2994211190" sldId="345"/>
            <ac:picMk id="5" creationId="{77287149-B2F3-4761-B112-F8F74CB040E2}"/>
          </ac:picMkLst>
        </pc:picChg>
      </pc:sldChg>
    </pc:docChg>
  </pc:docChgLst>
  <pc:docChgLst>
    <pc:chgData name="Guest User" userId="S::urn:spo:anon#2d077ef0b2584d69ca844841797a1540b662a8362fd752b98b5761c428f76443::" providerId="AD" clId="Web-{F7307047-7DBC-42F9-8195-B5444450D738}"/>
    <pc:docChg chg="addSld modSld modSection">
      <pc:chgData name="Guest User" userId="S::urn:spo:anon#2d077ef0b2584d69ca844841797a1540b662a8362fd752b98b5761c428f76443::" providerId="AD" clId="Web-{F7307047-7DBC-42F9-8195-B5444450D738}" dt="2021-01-19T09:43:14.563" v="2"/>
      <pc:docMkLst>
        <pc:docMk/>
      </pc:docMkLst>
      <pc:sldChg chg="addSp delSp modSp add replId">
        <pc:chgData name="Guest User" userId="S::urn:spo:anon#2d077ef0b2584d69ca844841797a1540b662a8362fd752b98b5761c428f76443::" providerId="AD" clId="Web-{F7307047-7DBC-42F9-8195-B5444450D738}" dt="2021-01-19T09:43:14.563" v="2"/>
        <pc:sldMkLst>
          <pc:docMk/>
          <pc:sldMk cId="2994211190" sldId="345"/>
        </pc:sldMkLst>
        <pc:spChg chg="add del mod">
          <ac:chgData name="Guest User" userId="S::urn:spo:anon#2d077ef0b2584d69ca844841797a1540b662a8362fd752b98b5761c428f76443::" providerId="AD" clId="Web-{F7307047-7DBC-42F9-8195-B5444450D738}" dt="2021-01-19T09:43:14.563" v="2"/>
          <ac:spMkLst>
            <pc:docMk/>
            <pc:sldMk cId="2994211190" sldId="345"/>
            <ac:spMk id="3" creationId="{DF45B33A-FAC7-40B8-B4C4-B96A71AC4C8A}"/>
          </ac:spMkLst>
        </pc:spChg>
        <pc:picChg chg="add del">
          <ac:chgData name="Guest User" userId="S::urn:spo:anon#2d077ef0b2584d69ca844841797a1540b662a8362fd752b98b5761c428f76443::" providerId="AD" clId="Web-{F7307047-7DBC-42F9-8195-B5444450D738}" dt="2021-01-19T09:43:14.563" v="2"/>
          <ac:picMkLst>
            <pc:docMk/>
            <pc:sldMk cId="2994211190" sldId="345"/>
            <ac:picMk id="5" creationId="{77287149-B2F3-4761-B112-F8F74CB040E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D5FEC-63A2-9D4D-81EE-BFF0139871ED}" type="doc">
      <dgm:prSet loTypeId="urn:microsoft.com/office/officeart/2005/8/layout/matrix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E8BF00-AB4E-F948-9A47-993CC24BBA91}">
      <dgm:prSet phldrT="[Text]" custT="1"/>
      <dgm:spPr>
        <a:solidFill>
          <a:schemeClr val="accent3"/>
        </a:solidFill>
        <a:effectLst/>
      </dgm:spPr>
      <dgm:t>
        <a:bodyPr/>
        <a:lstStyle/>
        <a:p>
          <a:r>
            <a:rPr lang="en-US" sz="4800" dirty="0" smtClean="0">
              <a:solidFill>
                <a:srgbClr val="FFFFFF"/>
              </a:solidFill>
            </a:rPr>
            <a:t>O</a:t>
          </a:r>
          <a:endParaRPr lang="en-US" sz="1200" dirty="0">
            <a:solidFill>
              <a:srgbClr val="FFFFFF"/>
            </a:solidFill>
          </a:endParaRPr>
        </a:p>
      </dgm:t>
    </dgm:pt>
    <dgm:pt modelId="{90D791A2-C980-C748-BABC-B07CD36AD28B}" type="parTrans" cxnId="{6DFD6117-CFBB-D941-8E40-E9C2F9B78605}">
      <dgm:prSet/>
      <dgm:spPr/>
      <dgm:t>
        <a:bodyPr/>
        <a:lstStyle/>
        <a:p>
          <a:endParaRPr lang="en-US"/>
        </a:p>
      </dgm:t>
    </dgm:pt>
    <dgm:pt modelId="{1D18B10C-52CC-734A-BFAE-CDBA17B4215F}" type="sibTrans" cxnId="{6DFD6117-CFBB-D941-8E40-E9C2F9B78605}">
      <dgm:prSet/>
      <dgm:spPr/>
      <dgm:t>
        <a:bodyPr/>
        <a:lstStyle/>
        <a:p>
          <a:endParaRPr lang="en-US"/>
        </a:p>
      </dgm:t>
    </dgm:pt>
    <dgm:pt modelId="{67CF41B4-33FA-2047-BF0F-004FEC6D6678}">
      <dgm:prSet phldrT="[Text]" custT="1"/>
      <dgm:spPr>
        <a:solidFill>
          <a:schemeClr val="accent4"/>
        </a:solidFill>
        <a:effectLst/>
      </dgm:spPr>
      <dgm:t>
        <a:bodyPr/>
        <a:lstStyle/>
        <a:p>
          <a:r>
            <a:rPr lang="en-US" sz="4800" dirty="0" smtClean="0">
              <a:solidFill>
                <a:srgbClr val="FFFFFF"/>
              </a:solidFill>
            </a:rPr>
            <a:t>P</a:t>
          </a:r>
          <a:endParaRPr lang="en-US" sz="1200" dirty="0">
            <a:solidFill>
              <a:srgbClr val="FFFFFF"/>
            </a:solidFill>
          </a:endParaRPr>
        </a:p>
      </dgm:t>
    </dgm:pt>
    <dgm:pt modelId="{372E4411-D332-5549-8359-29D05D38B148}" type="parTrans" cxnId="{5DD034AB-69C6-B94A-934B-E2FD6823FFEA}">
      <dgm:prSet/>
      <dgm:spPr/>
      <dgm:t>
        <a:bodyPr/>
        <a:lstStyle/>
        <a:p>
          <a:endParaRPr lang="en-US"/>
        </a:p>
      </dgm:t>
    </dgm:pt>
    <dgm:pt modelId="{12BBBEC7-7988-0647-8698-0C338D0677E8}" type="sibTrans" cxnId="{5DD034AB-69C6-B94A-934B-E2FD6823FFEA}">
      <dgm:prSet/>
      <dgm:spPr/>
      <dgm:t>
        <a:bodyPr/>
        <a:lstStyle/>
        <a:p>
          <a:endParaRPr lang="en-US"/>
        </a:p>
      </dgm:t>
    </dgm:pt>
    <dgm:pt modelId="{B3878C2E-FC7B-8D4B-88BE-BA929347E9F7}">
      <dgm:prSet phldrT="[Text]" custT="1"/>
      <dgm:spPr>
        <a:solidFill>
          <a:schemeClr val="accent4"/>
        </a:solidFill>
        <a:effectLst/>
      </dgm:spPr>
      <dgm:t>
        <a:bodyPr/>
        <a:lstStyle/>
        <a:p>
          <a:r>
            <a:rPr lang="en-US" sz="4800" dirty="0" smtClean="0">
              <a:solidFill>
                <a:srgbClr val="FFFFFF"/>
              </a:solidFill>
            </a:rPr>
            <a:t>R</a:t>
          </a:r>
          <a:endParaRPr lang="en-US" sz="1200" dirty="0">
            <a:solidFill>
              <a:srgbClr val="FFFFFF"/>
            </a:solidFill>
          </a:endParaRPr>
        </a:p>
      </dgm:t>
    </dgm:pt>
    <dgm:pt modelId="{654B6E24-65BD-7245-85A1-79E348C10C66}" type="parTrans" cxnId="{4B1639A1-CDFC-B64F-B42A-5909E50F967C}">
      <dgm:prSet/>
      <dgm:spPr/>
      <dgm:t>
        <a:bodyPr/>
        <a:lstStyle/>
        <a:p>
          <a:endParaRPr lang="en-US"/>
        </a:p>
      </dgm:t>
    </dgm:pt>
    <dgm:pt modelId="{E77E004E-453E-EF4E-A310-74A70CE32FD6}" type="sibTrans" cxnId="{4B1639A1-CDFC-B64F-B42A-5909E50F967C}">
      <dgm:prSet/>
      <dgm:spPr/>
      <dgm:t>
        <a:bodyPr/>
        <a:lstStyle/>
        <a:p>
          <a:endParaRPr lang="en-US"/>
        </a:p>
      </dgm:t>
    </dgm:pt>
    <dgm:pt modelId="{A011FD10-AB94-1D44-9D12-142619B2F0E5}">
      <dgm:prSet phldrT="[Text]" custT="1"/>
      <dgm:spPr>
        <a:solidFill>
          <a:schemeClr val="accent3"/>
        </a:solidFill>
        <a:effectLst/>
      </dgm:spPr>
      <dgm:t>
        <a:bodyPr/>
        <a:lstStyle/>
        <a:p>
          <a:r>
            <a:rPr lang="en-US" sz="4800" dirty="0" smtClean="0">
              <a:solidFill>
                <a:srgbClr val="FFFFFF"/>
              </a:solidFill>
            </a:rPr>
            <a:t>U</a:t>
          </a:r>
          <a:endParaRPr lang="en-US" sz="1200" dirty="0">
            <a:solidFill>
              <a:srgbClr val="FFFFFF"/>
            </a:solidFill>
          </a:endParaRPr>
        </a:p>
      </dgm:t>
    </dgm:pt>
    <dgm:pt modelId="{E38718DC-9268-2949-87E7-FABCF874360D}" type="parTrans" cxnId="{92C5084D-9DA2-9E48-AB55-4780F7435ECC}">
      <dgm:prSet/>
      <dgm:spPr/>
      <dgm:t>
        <a:bodyPr/>
        <a:lstStyle/>
        <a:p>
          <a:endParaRPr lang="en-US"/>
        </a:p>
      </dgm:t>
    </dgm:pt>
    <dgm:pt modelId="{0C61320D-F79A-6D4E-82C0-B1E94E5B3F46}" type="sibTrans" cxnId="{92C5084D-9DA2-9E48-AB55-4780F7435ECC}">
      <dgm:prSet/>
      <dgm:spPr/>
      <dgm:t>
        <a:bodyPr/>
        <a:lstStyle/>
        <a:p>
          <a:endParaRPr lang="en-US"/>
        </a:p>
      </dgm:t>
    </dgm:pt>
    <dgm:pt modelId="{DF15AC77-6654-8945-BE1C-91B52A045688}" type="pres">
      <dgm:prSet presAssocID="{44CD5FEC-63A2-9D4D-81EE-BFF0139871E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F46950-3CC7-1647-8986-D66AF0C30036}" type="pres">
      <dgm:prSet presAssocID="{44CD5FEC-63A2-9D4D-81EE-BFF0139871ED}" presName="axisShape" presStyleLbl="bgShp" presStyleIdx="0" presStyleCnt="1"/>
      <dgm:spPr>
        <a:solidFill>
          <a:schemeClr val="bg1">
            <a:lumMod val="75000"/>
          </a:schemeClr>
        </a:solidFill>
        <a:ln>
          <a:noFill/>
        </a:ln>
        <a:effectLst/>
      </dgm:spPr>
    </dgm:pt>
    <dgm:pt modelId="{4869DAB9-E400-284B-BA17-D97171070EA6}" type="pres">
      <dgm:prSet presAssocID="{44CD5FEC-63A2-9D4D-81EE-BFF0139871ED}" presName="rect1" presStyleLbl="node1" presStyleIdx="0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2F97DDD-29D8-7341-870C-A0DFF4162F28}" type="pres">
      <dgm:prSet presAssocID="{44CD5FEC-63A2-9D4D-81EE-BFF0139871ED}" presName="rect2" presStyleLbl="node1" presStyleIdx="1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28DA34A-3F78-2A49-9D10-DA63C4670857}" type="pres">
      <dgm:prSet presAssocID="{44CD5FEC-63A2-9D4D-81EE-BFF0139871ED}" presName="rect3" presStyleLbl="node1" presStyleIdx="2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55C5231-3E17-204C-9BC9-20065CA52065}" type="pres">
      <dgm:prSet presAssocID="{44CD5FEC-63A2-9D4D-81EE-BFF0139871ED}" presName="rect4" presStyleLbl="node1" presStyleIdx="3" presStyleCnt="4">
        <dgm:presLayoutVars>
          <dgm:chMax val="0"/>
          <dgm:chPref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</dgm:ptLst>
  <dgm:cxnLst>
    <dgm:cxn modelId="{2D8BDCB7-AF46-4968-9D5D-91A78E228B2B}" type="presOf" srcId="{44CD5FEC-63A2-9D4D-81EE-BFF0139871ED}" destId="{DF15AC77-6654-8945-BE1C-91B52A045688}" srcOrd="0" destOrd="0" presId="urn:microsoft.com/office/officeart/2005/8/layout/matrix2"/>
    <dgm:cxn modelId="{6DFD6117-CFBB-D941-8E40-E9C2F9B78605}" srcId="{44CD5FEC-63A2-9D4D-81EE-BFF0139871ED}" destId="{94E8BF00-AB4E-F948-9A47-993CC24BBA91}" srcOrd="1" destOrd="0" parTransId="{90D791A2-C980-C748-BABC-B07CD36AD28B}" sibTransId="{1D18B10C-52CC-734A-BFAE-CDBA17B4215F}"/>
    <dgm:cxn modelId="{3E33222C-629D-4BC6-9F0C-2E985AE4C736}" type="presOf" srcId="{B3878C2E-FC7B-8D4B-88BE-BA929347E9F7}" destId="{F28DA34A-3F78-2A49-9D10-DA63C4670857}" srcOrd="0" destOrd="0" presId="urn:microsoft.com/office/officeart/2005/8/layout/matrix2"/>
    <dgm:cxn modelId="{5DD034AB-69C6-B94A-934B-E2FD6823FFEA}" srcId="{44CD5FEC-63A2-9D4D-81EE-BFF0139871ED}" destId="{67CF41B4-33FA-2047-BF0F-004FEC6D6678}" srcOrd="0" destOrd="0" parTransId="{372E4411-D332-5549-8359-29D05D38B148}" sibTransId="{12BBBEC7-7988-0647-8698-0C338D0677E8}"/>
    <dgm:cxn modelId="{4B1639A1-CDFC-B64F-B42A-5909E50F967C}" srcId="{44CD5FEC-63A2-9D4D-81EE-BFF0139871ED}" destId="{B3878C2E-FC7B-8D4B-88BE-BA929347E9F7}" srcOrd="2" destOrd="0" parTransId="{654B6E24-65BD-7245-85A1-79E348C10C66}" sibTransId="{E77E004E-453E-EF4E-A310-74A70CE32FD6}"/>
    <dgm:cxn modelId="{5A180650-367E-4A22-A67A-C4B3599A22E2}" type="presOf" srcId="{94E8BF00-AB4E-F948-9A47-993CC24BBA91}" destId="{02F97DDD-29D8-7341-870C-A0DFF4162F28}" srcOrd="0" destOrd="0" presId="urn:microsoft.com/office/officeart/2005/8/layout/matrix2"/>
    <dgm:cxn modelId="{32A7F0D7-FEFD-4A0D-A410-193A92754A28}" type="presOf" srcId="{A011FD10-AB94-1D44-9D12-142619B2F0E5}" destId="{B55C5231-3E17-204C-9BC9-20065CA52065}" srcOrd="0" destOrd="0" presId="urn:microsoft.com/office/officeart/2005/8/layout/matrix2"/>
    <dgm:cxn modelId="{EBDC8242-D46F-465F-9363-72510DE8A335}" type="presOf" srcId="{67CF41B4-33FA-2047-BF0F-004FEC6D6678}" destId="{4869DAB9-E400-284B-BA17-D97171070EA6}" srcOrd="0" destOrd="0" presId="urn:microsoft.com/office/officeart/2005/8/layout/matrix2"/>
    <dgm:cxn modelId="{92C5084D-9DA2-9E48-AB55-4780F7435ECC}" srcId="{44CD5FEC-63A2-9D4D-81EE-BFF0139871ED}" destId="{A011FD10-AB94-1D44-9D12-142619B2F0E5}" srcOrd="3" destOrd="0" parTransId="{E38718DC-9268-2949-87E7-FABCF874360D}" sibTransId="{0C61320D-F79A-6D4E-82C0-B1E94E5B3F46}"/>
    <dgm:cxn modelId="{AEA3D38F-6468-4950-9FDA-1B9A282E522B}" type="presParOf" srcId="{DF15AC77-6654-8945-BE1C-91B52A045688}" destId="{CCF46950-3CC7-1647-8986-D66AF0C30036}" srcOrd="0" destOrd="0" presId="urn:microsoft.com/office/officeart/2005/8/layout/matrix2"/>
    <dgm:cxn modelId="{D34F4693-FF22-4E9E-BAA3-BADA3D4E869F}" type="presParOf" srcId="{DF15AC77-6654-8945-BE1C-91B52A045688}" destId="{4869DAB9-E400-284B-BA17-D97171070EA6}" srcOrd="1" destOrd="0" presId="urn:microsoft.com/office/officeart/2005/8/layout/matrix2"/>
    <dgm:cxn modelId="{D1BC7ADE-DAA0-477B-B14E-402A6A304F4D}" type="presParOf" srcId="{DF15AC77-6654-8945-BE1C-91B52A045688}" destId="{02F97DDD-29D8-7341-870C-A0DFF4162F28}" srcOrd="2" destOrd="0" presId="urn:microsoft.com/office/officeart/2005/8/layout/matrix2"/>
    <dgm:cxn modelId="{0C962D26-C655-4F85-9389-2FC135E47233}" type="presParOf" srcId="{DF15AC77-6654-8945-BE1C-91B52A045688}" destId="{F28DA34A-3F78-2A49-9D10-DA63C4670857}" srcOrd="3" destOrd="0" presId="urn:microsoft.com/office/officeart/2005/8/layout/matrix2"/>
    <dgm:cxn modelId="{668F8158-4E6A-4E8D-A7B2-43895DCF2A3D}" type="presParOf" srcId="{DF15AC77-6654-8945-BE1C-91B52A045688}" destId="{B55C5231-3E17-204C-9BC9-20065CA5206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46950-3CC7-1647-8986-D66AF0C30036}">
      <dsp:nvSpPr>
        <dsp:cNvPr id="0" name=""/>
        <dsp:cNvSpPr/>
      </dsp:nvSpPr>
      <dsp:spPr>
        <a:xfrm>
          <a:off x="0" y="33866"/>
          <a:ext cx="4572000" cy="4572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69DAB9-E400-284B-BA17-D97171070EA6}">
      <dsp:nvSpPr>
        <dsp:cNvPr id="0" name=""/>
        <dsp:cNvSpPr/>
      </dsp:nvSpPr>
      <dsp:spPr>
        <a:xfrm>
          <a:off x="297180" y="331046"/>
          <a:ext cx="1828800" cy="1828800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FFFFFF"/>
              </a:solidFill>
            </a:rPr>
            <a:t>P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297180" y="331046"/>
        <a:ext cx="1828800" cy="1828800"/>
      </dsp:txXfrm>
    </dsp:sp>
    <dsp:sp modelId="{02F97DDD-29D8-7341-870C-A0DFF4162F28}">
      <dsp:nvSpPr>
        <dsp:cNvPr id="0" name=""/>
        <dsp:cNvSpPr/>
      </dsp:nvSpPr>
      <dsp:spPr>
        <a:xfrm>
          <a:off x="2446019" y="331046"/>
          <a:ext cx="1828800" cy="1828800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FFFFFF"/>
              </a:solidFill>
            </a:rPr>
            <a:t>O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2446019" y="331046"/>
        <a:ext cx="1828800" cy="1828800"/>
      </dsp:txXfrm>
    </dsp:sp>
    <dsp:sp modelId="{F28DA34A-3F78-2A49-9D10-DA63C4670857}">
      <dsp:nvSpPr>
        <dsp:cNvPr id="0" name=""/>
        <dsp:cNvSpPr/>
      </dsp:nvSpPr>
      <dsp:spPr>
        <a:xfrm>
          <a:off x="297180" y="2479886"/>
          <a:ext cx="1828800" cy="1828800"/>
        </a:xfrm>
        <a:prstGeom prst="rect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FFFFFF"/>
              </a:solidFill>
            </a:rPr>
            <a:t>R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297180" y="2479886"/>
        <a:ext cx="1828800" cy="1828800"/>
      </dsp:txXfrm>
    </dsp:sp>
    <dsp:sp modelId="{B55C5231-3E17-204C-9BC9-20065CA52065}">
      <dsp:nvSpPr>
        <dsp:cNvPr id="0" name=""/>
        <dsp:cNvSpPr/>
      </dsp:nvSpPr>
      <dsp:spPr>
        <a:xfrm>
          <a:off x="2446019" y="2479886"/>
          <a:ext cx="1828800" cy="1828800"/>
        </a:xfrm>
        <a:prstGeom prst="rect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FFFFFF"/>
              </a:solidFill>
            </a:rPr>
            <a:t>U</a:t>
          </a:r>
          <a:endParaRPr lang="en-US" sz="1200" kern="1200" dirty="0">
            <a:solidFill>
              <a:srgbClr val="FFFFFF"/>
            </a:solidFill>
          </a:endParaRPr>
        </a:p>
      </dsp:txBody>
      <dsp:txXfrm>
        <a:off x="2446019" y="2479886"/>
        <a:ext cx="1828800" cy="182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C2A53-E32C-4C5E-ADA7-D79FB0BA762E}" type="datetimeFigureOut">
              <a:rPr lang="id-ID" smtClean="0"/>
              <a:t>16/02/2021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0536-9986-4883-89D2-475E07E85C6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12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Perceivable - Information and user interface components must be presentable to users in ways they can perceive.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users must be able to perceive the information being presented (it can't be invisible to all of their senses)</a:t>
            </a:r>
          </a:p>
          <a:p>
            <a:pPr lvl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Operable - User interface components and navigation must be operable.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users must be able to operate the interface </a:t>
            </a:r>
          </a:p>
          <a:p>
            <a:pPr lvl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>
              <a:buFont typeface="Arial" panose="020B0604020202020204" pitchFamily="34" charset="0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Understandable - Information and the operation of user interface must be understandable.</a:t>
            </a:r>
          </a:p>
          <a:p>
            <a:pPr lvl="1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 - Content must be robust enough that it can be interpreted reliably by a wide variety of user agents, including assistive technologies.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users must be able to access the content as technologies advance (as technologies and user agents evolve, the content should remain accessible)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4E5E3-5945-42E1-95B7-2F0223F6C2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77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16/02/2021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251065" y="0"/>
            <a:ext cx="394093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787570" y="13189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714172" y="580571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240972" y="2068285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714172" y="3555999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6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464070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993483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522892" y="19999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556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30001" y="11091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165279" y="3487678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267892" y="38541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050592" y="5630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2731" y="3905931"/>
            <a:ext cx="2209366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6159498" y="3905931"/>
            <a:ext cx="2175165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59498" y="1535647"/>
            <a:ext cx="2161310" cy="2149476"/>
          </a:xfrm>
          <a:custGeom>
            <a:avLst/>
            <a:gdLst>
              <a:gd name="connsiteX0" fmla="*/ 1080655 w 2161310"/>
              <a:gd name="connsiteY0" fmla="*/ 0 h 2149476"/>
              <a:gd name="connsiteX1" fmla="*/ 2161310 w 2161310"/>
              <a:gd name="connsiteY1" fmla="*/ 1074738 h 2149476"/>
              <a:gd name="connsiteX2" fmla="*/ 2161309 w 2161310"/>
              <a:gd name="connsiteY2" fmla="*/ 1074738 h 2149476"/>
              <a:gd name="connsiteX3" fmla="*/ 1080654 w 2161310"/>
              <a:gd name="connsiteY3" fmla="*/ 2149476 h 2149476"/>
              <a:gd name="connsiteX4" fmla="*/ 0 w 2161310"/>
              <a:gd name="connsiteY4" fmla="*/ 2149476 h 2149476"/>
              <a:gd name="connsiteX5" fmla="*/ 0 w 2161310"/>
              <a:gd name="connsiteY5" fmla="*/ 1074738 h 2149476"/>
              <a:gd name="connsiteX6" fmla="*/ 1080655 w 2161310"/>
              <a:gd name="connsiteY6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10" h="2149476">
                <a:moveTo>
                  <a:pt x="1080655" y="0"/>
                </a:moveTo>
                <a:cubicBezTo>
                  <a:pt x="1677484" y="0"/>
                  <a:pt x="2161310" y="481177"/>
                  <a:pt x="2161310" y="1074738"/>
                </a:cubicBezTo>
                <a:lnTo>
                  <a:pt x="2161309" y="1074738"/>
                </a:lnTo>
                <a:cubicBezTo>
                  <a:pt x="2161309" y="1668299"/>
                  <a:pt x="1677483" y="2149476"/>
                  <a:pt x="1080654" y="2149476"/>
                </a:cubicBezTo>
                <a:lnTo>
                  <a:pt x="0" y="2149476"/>
                </a:lnTo>
                <a:lnTo>
                  <a:pt x="0" y="1074738"/>
                </a:lnTo>
                <a:cubicBezTo>
                  <a:pt x="0" y="481177"/>
                  <a:pt x="483826" y="0"/>
                  <a:pt x="1080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702731" y="1535647"/>
            <a:ext cx="2209366" cy="2149476"/>
          </a:xfrm>
          <a:custGeom>
            <a:avLst/>
            <a:gdLst>
              <a:gd name="connsiteX0" fmla="*/ 1104683 w 2209366"/>
              <a:gd name="connsiteY0" fmla="*/ 0 h 2149476"/>
              <a:gd name="connsiteX1" fmla="*/ 2209366 w 2209366"/>
              <a:gd name="connsiteY1" fmla="*/ 1074738 h 2149476"/>
              <a:gd name="connsiteX2" fmla="*/ 2209366 w 2209366"/>
              <a:gd name="connsiteY2" fmla="*/ 2149476 h 2149476"/>
              <a:gd name="connsiteX3" fmla="*/ 1104683 w 2209366"/>
              <a:gd name="connsiteY3" fmla="*/ 2149476 h 2149476"/>
              <a:gd name="connsiteX4" fmla="*/ 0 w 2209366"/>
              <a:gd name="connsiteY4" fmla="*/ 1074738 h 2149476"/>
              <a:gd name="connsiteX5" fmla="*/ 1104683 w 2209366"/>
              <a:gd name="connsiteY5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366" h="2149476">
                <a:moveTo>
                  <a:pt x="1104683" y="0"/>
                </a:moveTo>
                <a:cubicBezTo>
                  <a:pt x="1714783" y="0"/>
                  <a:pt x="2209366" y="481177"/>
                  <a:pt x="2209366" y="1074738"/>
                </a:cubicBezTo>
                <a:lnTo>
                  <a:pt x="2209366" y="2149476"/>
                </a:lnTo>
                <a:lnTo>
                  <a:pt x="1104683" y="2149476"/>
                </a:lnTo>
                <a:cubicBezTo>
                  <a:pt x="494583" y="2149476"/>
                  <a:pt x="0" y="1668299"/>
                  <a:pt x="0" y="1074738"/>
                </a:cubicBezTo>
                <a:cubicBezTo>
                  <a:pt x="0" y="481177"/>
                  <a:pt x="494583" y="0"/>
                  <a:pt x="11046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31610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74364" y="0"/>
            <a:ext cx="8017636" cy="6872516"/>
          </a:xfrm>
          <a:custGeom>
            <a:avLst/>
            <a:gdLst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6921500 w 8636000"/>
              <a:gd name="connsiteY2" fmla="*/ 0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40513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6821714"/>
              <a:gd name="connsiteY0" fmla="*/ 6858000 h 6858000"/>
              <a:gd name="connsiteX1" fmla="*/ 2237014 w 6821714"/>
              <a:gd name="connsiteY1" fmla="*/ 0 h 6858000"/>
              <a:gd name="connsiteX2" fmla="*/ 6819900 w 6821714"/>
              <a:gd name="connsiteY2" fmla="*/ 14514 h 6858000"/>
              <a:gd name="connsiteX3" fmla="*/ 6821714 w 6821714"/>
              <a:gd name="connsiteY3" fmla="*/ 6858000 h 6858000"/>
              <a:gd name="connsiteX4" fmla="*/ 0 w 6821714"/>
              <a:gd name="connsiteY4" fmla="*/ 6858000 h 6858000"/>
              <a:gd name="connsiteX0" fmla="*/ 0 w 6487885"/>
              <a:gd name="connsiteY0" fmla="*/ 6843486 h 6858000"/>
              <a:gd name="connsiteX1" fmla="*/ 1903185 w 6487885"/>
              <a:gd name="connsiteY1" fmla="*/ 0 h 6858000"/>
              <a:gd name="connsiteX2" fmla="*/ 6486071 w 6487885"/>
              <a:gd name="connsiteY2" fmla="*/ 14514 h 6858000"/>
              <a:gd name="connsiteX3" fmla="*/ 6487885 w 6487885"/>
              <a:gd name="connsiteY3" fmla="*/ 6858000 h 6858000"/>
              <a:gd name="connsiteX4" fmla="*/ 0 w 6487885"/>
              <a:gd name="connsiteY4" fmla="*/ 6843486 h 6858000"/>
              <a:gd name="connsiteX0" fmla="*/ 0 w 6487885"/>
              <a:gd name="connsiteY0" fmla="*/ 6828972 h 6843486"/>
              <a:gd name="connsiteX1" fmla="*/ 3688442 w 6487885"/>
              <a:gd name="connsiteY1" fmla="*/ 0 h 6843486"/>
              <a:gd name="connsiteX2" fmla="*/ 6486071 w 6487885"/>
              <a:gd name="connsiteY2" fmla="*/ 0 h 6843486"/>
              <a:gd name="connsiteX3" fmla="*/ 6487885 w 6487885"/>
              <a:gd name="connsiteY3" fmla="*/ 6843486 h 6843486"/>
              <a:gd name="connsiteX4" fmla="*/ 0 w 6487885"/>
              <a:gd name="connsiteY4" fmla="*/ 6828972 h 6843486"/>
              <a:gd name="connsiteX0" fmla="*/ 0 w 6487885"/>
              <a:gd name="connsiteY0" fmla="*/ 6843487 h 6858001"/>
              <a:gd name="connsiteX1" fmla="*/ 1815083 w 6487885"/>
              <a:gd name="connsiteY1" fmla="*/ 0 h 6858001"/>
              <a:gd name="connsiteX2" fmla="*/ 6486071 w 6487885"/>
              <a:gd name="connsiteY2" fmla="*/ 14515 h 6858001"/>
              <a:gd name="connsiteX3" fmla="*/ 6487885 w 6487885"/>
              <a:gd name="connsiteY3" fmla="*/ 6858001 h 6858001"/>
              <a:gd name="connsiteX4" fmla="*/ 0 w 6487885"/>
              <a:gd name="connsiteY4" fmla="*/ 6843487 h 6858001"/>
              <a:gd name="connsiteX0" fmla="*/ 0 w 7603636"/>
              <a:gd name="connsiteY0" fmla="*/ 6872516 h 6872516"/>
              <a:gd name="connsiteX1" fmla="*/ 2930834 w 7603636"/>
              <a:gd name="connsiteY1" fmla="*/ 0 h 6872516"/>
              <a:gd name="connsiteX2" fmla="*/ 7601822 w 7603636"/>
              <a:gd name="connsiteY2" fmla="*/ 14515 h 6872516"/>
              <a:gd name="connsiteX3" fmla="*/ 7603636 w 7603636"/>
              <a:gd name="connsiteY3" fmla="*/ 6858001 h 6872516"/>
              <a:gd name="connsiteX4" fmla="*/ 0 w 7603636"/>
              <a:gd name="connsiteY4" fmla="*/ 6872516 h 6872516"/>
              <a:gd name="connsiteX0" fmla="*/ 0 w 7609093"/>
              <a:gd name="connsiteY0" fmla="*/ 6872516 h 6872516"/>
              <a:gd name="connsiteX1" fmla="*/ 2930834 w 7609093"/>
              <a:gd name="connsiteY1" fmla="*/ 0 h 6872516"/>
              <a:gd name="connsiteX2" fmla="*/ 7609054 w 7609093"/>
              <a:gd name="connsiteY2" fmla="*/ 6895 h 6872516"/>
              <a:gd name="connsiteX3" fmla="*/ 7603636 w 7609093"/>
              <a:gd name="connsiteY3" fmla="*/ 6858001 h 6872516"/>
              <a:gd name="connsiteX4" fmla="*/ 0 w 7609093"/>
              <a:gd name="connsiteY4" fmla="*/ 6872516 h 687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093" h="6872516">
                <a:moveTo>
                  <a:pt x="0" y="6872516"/>
                </a:moveTo>
                <a:lnTo>
                  <a:pt x="2930834" y="0"/>
                </a:lnTo>
                <a:lnTo>
                  <a:pt x="7609054" y="6895"/>
                </a:lnTo>
                <a:cubicBezTo>
                  <a:pt x="7609659" y="2288057"/>
                  <a:pt x="7603031" y="4576839"/>
                  <a:pt x="7603636" y="6858001"/>
                </a:cubicBezTo>
                <a:lnTo>
                  <a:pt x="0" y="68725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8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0800000">
            <a:off x="9624109" y="920738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818746" y="0"/>
            <a:ext cx="2757260" cy="33673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15718" y="1313544"/>
            <a:ext cx="3737655" cy="20537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818746" y="3584349"/>
            <a:ext cx="4805363" cy="2700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688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3709115" y="-1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rot="5400000" flipH="1">
            <a:off x="419229" y="3787056"/>
            <a:ext cx="2651716" cy="349017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26633" y="1742394"/>
            <a:ext cx="3170112" cy="4643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610857" y="341425"/>
            <a:ext cx="2771775" cy="2801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965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9" y="444863"/>
            <a:ext cx="3555297" cy="5998989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0AA18AB5-4440-4BF6-9A85-32EDBE22E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9493" y="835854"/>
            <a:ext cx="2438907" cy="5110091"/>
          </a:xfrm>
          <a:custGeom>
            <a:avLst/>
            <a:gdLst>
              <a:gd name="connsiteX0" fmla="*/ 472907 w 2812473"/>
              <a:gd name="connsiteY0" fmla="*/ 0 h 5892800"/>
              <a:gd name="connsiteX1" fmla="*/ 671079 w 2812473"/>
              <a:gd name="connsiteY1" fmla="*/ 0 h 5892800"/>
              <a:gd name="connsiteX2" fmla="*/ 839947 w 2812473"/>
              <a:gd name="connsiteY2" fmla="*/ 171935 h 5892800"/>
              <a:gd name="connsiteX3" fmla="*/ 1344069 w 2812473"/>
              <a:gd name="connsiteY3" fmla="*/ 172167 h 5892800"/>
              <a:gd name="connsiteX4" fmla="*/ 1344070 w 2812473"/>
              <a:gd name="connsiteY4" fmla="*/ 172249 h 5892800"/>
              <a:gd name="connsiteX5" fmla="*/ 1432862 w 2812473"/>
              <a:gd name="connsiteY5" fmla="*/ 172208 h 5892800"/>
              <a:gd name="connsiteX6" fmla="*/ 1521654 w 2812473"/>
              <a:gd name="connsiteY6" fmla="*/ 172249 h 5892800"/>
              <a:gd name="connsiteX7" fmla="*/ 1521655 w 2812473"/>
              <a:gd name="connsiteY7" fmla="*/ 172167 h 5892800"/>
              <a:gd name="connsiteX8" fmla="*/ 2025778 w 2812473"/>
              <a:gd name="connsiteY8" fmla="*/ 171935 h 5892800"/>
              <a:gd name="connsiteX9" fmla="*/ 2194646 w 2812473"/>
              <a:gd name="connsiteY9" fmla="*/ 0 h 5892800"/>
              <a:gd name="connsiteX10" fmla="*/ 2504188 w 2812473"/>
              <a:gd name="connsiteY10" fmla="*/ 0 h 5892800"/>
              <a:gd name="connsiteX11" fmla="*/ 2504188 w 2812473"/>
              <a:gd name="connsiteY11" fmla="*/ 87 h 5892800"/>
              <a:gd name="connsiteX12" fmla="*/ 2348118 w 2812473"/>
              <a:gd name="connsiteY12" fmla="*/ 87 h 5892800"/>
              <a:gd name="connsiteX13" fmla="*/ 2338022 w 2812473"/>
              <a:gd name="connsiteY13" fmla="*/ 87 h 5892800"/>
              <a:gd name="connsiteX14" fmla="*/ 2338022 w 2812473"/>
              <a:gd name="connsiteY14" fmla="*/ 1122 h 5892800"/>
              <a:gd name="connsiteX15" fmla="*/ 2348118 w 2812473"/>
              <a:gd name="connsiteY15" fmla="*/ 87 h 5892800"/>
              <a:gd name="connsiteX16" fmla="*/ 2804637 w 2812473"/>
              <a:gd name="connsiteY16" fmla="*/ 378468 h 5892800"/>
              <a:gd name="connsiteX17" fmla="*/ 2812473 w 2812473"/>
              <a:gd name="connsiteY17" fmla="*/ 457522 h 5892800"/>
              <a:gd name="connsiteX18" fmla="*/ 2812473 w 2812473"/>
              <a:gd name="connsiteY18" fmla="*/ 5416718 h 5892800"/>
              <a:gd name="connsiteX19" fmla="*/ 2811438 w 2812473"/>
              <a:gd name="connsiteY19" fmla="*/ 5416718 h 5892800"/>
              <a:gd name="connsiteX20" fmla="*/ 2812473 w 2812473"/>
              <a:gd name="connsiteY20" fmla="*/ 5426814 h 5892800"/>
              <a:gd name="connsiteX21" fmla="*/ 2434092 w 2812473"/>
              <a:gd name="connsiteY21" fmla="*/ 5883333 h 5892800"/>
              <a:gd name="connsiteX22" fmla="*/ 2339653 w 2812473"/>
              <a:gd name="connsiteY22" fmla="*/ 5892694 h 5892800"/>
              <a:gd name="connsiteX23" fmla="*/ 2339653 w 2812473"/>
              <a:gd name="connsiteY23" fmla="*/ 5892800 h 5892800"/>
              <a:gd name="connsiteX24" fmla="*/ 476082 w 2812473"/>
              <a:gd name="connsiteY24" fmla="*/ 5892800 h 5892800"/>
              <a:gd name="connsiteX25" fmla="*/ 476082 w 2812473"/>
              <a:gd name="connsiteY25" fmla="*/ 5892313 h 5892800"/>
              <a:gd name="connsiteX26" fmla="*/ 471332 w 2812473"/>
              <a:gd name="connsiteY26" fmla="*/ 5892800 h 5892800"/>
              <a:gd name="connsiteX27" fmla="*/ 462932 w 2812473"/>
              <a:gd name="connsiteY27" fmla="*/ 5892800 h 5892800"/>
              <a:gd name="connsiteX28" fmla="*/ 305765 w 2812473"/>
              <a:gd name="connsiteY28" fmla="*/ 5864593 h 5892800"/>
              <a:gd name="connsiteX29" fmla="*/ 9467 w 2812473"/>
              <a:gd name="connsiteY29" fmla="*/ 5514967 h 5892800"/>
              <a:gd name="connsiteX30" fmla="*/ 106 w 2812473"/>
              <a:gd name="connsiteY30" fmla="*/ 5420528 h 5892800"/>
              <a:gd name="connsiteX31" fmla="*/ 0 w 2812473"/>
              <a:gd name="connsiteY31" fmla="*/ 5420528 h 5892800"/>
              <a:gd name="connsiteX32" fmla="*/ 0 w 2812473"/>
              <a:gd name="connsiteY32" fmla="*/ 412974 h 5892800"/>
              <a:gd name="connsiteX33" fmla="*/ 2672 w 2812473"/>
              <a:gd name="connsiteY33" fmla="*/ 383499 h 5892800"/>
              <a:gd name="connsiteX34" fmla="*/ 377491 w 2812473"/>
              <a:gd name="connsiteY34" fmla="*/ 9467 h 5892800"/>
              <a:gd name="connsiteX35" fmla="*/ 472907 w 2812473"/>
              <a:gd name="connsiteY35" fmla="*/ 106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12473" h="5892800">
                <a:moveTo>
                  <a:pt x="472907" y="0"/>
                </a:moveTo>
                <a:lnTo>
                  <a:pt x="671079" y="0"/>
                </a:lnTo>
                <a:cubicBezTo>
                  <a:pt x="738177" y="22751"/>
                  <a:pt x="736182" y="166173"/>
                  <a:pt x="839947" y="171935"/>
                </a:cubicBezTo>
                <a:lnTo>
                  <a:pt x="1344069" y="172167"/>
                </a:lnTo>
                <a:lnTo>
                  <a:pt x="1344070" y="172249"/>
                </a:lnTo>
                <a:lnTo>
                  <a:pt x="1432862" y="172208"/>
                </a:lnTo>
                <a:lnTo>
                  <a:pt x="1521654" y="172249"/>
                </a:lnTo>
                <a:lnTo>
                  <a:pt x="1521655" y="172167"/>
                </a:lnTo>
                <a:lnTo>
                  <a:pt x="2025778" y="171935"/>
                </a:lnTo>
                <a:cubicBezTo>
                  <a:pt x="2129543" y="166173"/>
                  <a:pt x="2127548" y="22751"/>
                  <a:pt x="2194646" y="0"/>
                </a:cubicBezTo>
                <a:lnTo>
                  <a:pt x="2504188" y="0"/>
                </a:lnTo>
                <a:lnTo>
                  <a:pt x="2504188" y="87"/>
                </a:lnTo>
                <a:lnTo>
                  <a:pt x="2348118" y="87"/>
                </a:lnTo>
                <a:lnTo>
                  <a:pt x="2338022" y="87"/>
                </a:lnTo>
                <a:lnTo>
                  <a:pt x="2338022" y="1122"/>
                </a:lnTo>
                <a:lnTo>
                  <a:pt x="2348118" y="87"/>
                </a:lnTo>
                <a:cubicBezTo>
                  <a:pt x="2573305" y="87"/>
                  <a:pt x="2761186" y="162526"/>
                  <a:pt x="2804637" y="378468"/>
                </a:cubicBezTo>
                <a:lnTo>
                  <a:pt x="2812473" y="457522"/>
                </a:lnTo>
                <a:lnTo>
                  <a:pt x="2812473" y="5416718"/>
                </a:lnTo>
                <a:lnTo>
                  <a:pt x="2811438" y="5416718"/>
                </a:lnTo>
                <a:lnTo>
                  <a:pt x="2812473" y="5426814"/>
                </a:lnTo>
                <a:cubicBezTo>
                  <a:pt x="2812473" y="5652001"/>
                  <a:pt x="2650034" y="5839882"/>
                  <a:pt x="2434092" y="5883333"/>
                </a:cubicBezTo>
                <a:lnTo>
                  <a:pt x="2339653" y="5892694"/>
                </a:lnTo>
                <a:lnTo>
                  <a:pt x="2339653" y="5892800"/>
                </a:lnTo>
                <a:lnTo>
                  <a:pt x="476082" y="5892800"/>
                </a:lnTo>
                <a:lnTo>
                  <a:pt x="476082" y="5892313"/>
                </a:lnTo>
                <a:lnTo>
                  <a:pt x="471332" y="5892800"/>
                </a:lnTo>
                <a:lnTo>
                  <a:pt x="462932" y="5892800"/>
                </a:lnTo>
                <a:lnTo>
                  <a:pt x="305765" y="5864593"/>
                </a:lnTo>
                <a:cubicBezTo>
                  <a:pt x="155886" y="5808785"/>
                  <a:pt x="42055" y="5676924"/>
                  <a:pt x="9467" y="5514967"/>
                </a:cubicBezTo>
                <a:lnTo>
                  <a:pt x="106" y="5420528"/>
                </a:lnTo>
                <a:lnTo>
                  <a:pt x="0" y="5420528"/>
                </a:lnTo>
                <a:lnTo>
                  <a:pt x="0" y="412974"/>
                </a:lnTo>
                <a:lnTo>
                  <a:pt x="2672" y="383499"/>
                </a:lnTo>
                <a:cubicBezTo>
                  <a:pt x="37069" y="196086"/>
                  <a:pt x="186586" y="47487"/>
                  <a:pt x="377491" y="9467"/>
                </a:cubicBezTo>
                <a:lnTo>
                  <a:pt x="472907" y="106"/>
                </a:lnTo>
                <a:close/>
              </a:path>
            </a:pathLst>
          </a:cu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61597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503747" y="0"/>
            <a:ext cx="36882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" name="Group 2"/>
          <p:cNvGrpSpPr>
            <a:grpSpLocks/>
          </p:cNvGrpSpPr>
          <p:nvPr userDrawn="1"/>
        </p:nvGrpSpPr>
        <p:grpSpPr bwMode="auto">
          <a:xfrm>
            <a:off x="5309327" y="1621179"/>
            <a:ext cx="6436519" cy="3686295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77457 h 39"/>
                <a:gd name="T2" fmla="*/ 377073 w 885"/>
                <a:gd name="T3" fmla="*/ 188801 h 39"/>
                <a:gd name="T4" fmla="*/ 4278332 w 885"/>
                <a:gd name="T5" fmla="*/ 188801 h 39"/>
                <a:gd name="T6" fmla="*/ 4278332 w 885"/>
                <a:gd name="T7" fmla="*/ 0 h 39"/>
                <a:gd name="T8" fmla="*/ 0 w 885"/>
                <a:gd name="T9" fmla="*/ 0 h 39"/>
                <a:gd name="T10" fmla="*/ 0 w 885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4278332 w 884"/>
                <a:gd name="T1" fmla="*/ 77457 h 39"/>
                <a:gd name="T2" fmla="*/ 3900832 w 884"/>
                <a:gd name="T3" fmla="*/ 188801 h 39"/>
                <a:gd name="T4" fmla="*/ 0 w 884"/>
                <a:gd name="T5" fmla="*/ 188801 h 39"/>
                <a:gd name="T6" fmla="*/ 0 w 884"/>
                <a:gd name="T7" fmla="*/ 0 h 39"/>
                <a:gd name="T8" fmla="*/ 4278332 w 884"/>
                <a:gd name="T9" fmla="*/ 0 h 39"/>
                <a:gd name="T10" fmla="*/ 4278332 w 884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9343" y="1438225"/>
              <a:ext cx="6838413" cy="466684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908"/>
              <a:ext cx="8493749" cy="154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106474 w 252"/>
                <a:gd name="T3" fmla="*/ 87138 h 18"/>
                <a:gd name="T4" fmla="*/ 1113140 w 252"/>
                <a:gd name="T5" fmla="*/ 87138 h 18"/>
                <a:gd name="T6" fmla="*/ 1219614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51851" y="1545994"/>
              <a:ext cx="79644" cy="796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BA9D1E4F-A32F-47F5-B3B0-9CC52DF97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0921" y="1936583"/>
            <a:ext cx="4552950" cy="2929307"/>
          </a:xfrm>
          <a:custGeom>
            <a:avLst/>
            <a:gdLst>
              <a:gd name="connsiteX0" fmla="*/ 0 w 4552950"/>
              <a:gd name="connsiteY0" fmla="*/ 0 h 2929307"/>
              <a:gd name="connsiteX1" fmla="*/ 4552950 w 4552950"/>
              <a:gd name="connsiteY1" fmla="*/ 0 h 2929307"/>
              <a:gd name="connsiteX2" fmla="*/ 4552950 w 4552950"/>
              <a:gd name="connsiteY2" fmla="*/ 2929307 h 2929307"/>
              <a:gd name="connsiteX3" fmla="*/ 0 w 4552950"/>
              <a:gd name="connsiteY3" fmla="*/ 2929307 h 292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950" h="2929307">
                <a:moveTo>
                  <a:pt x="0" y="0"/>
                </a:moveTo>
                <a:lnTo>
                  <a:pt x="4552950" y="0"/>
                </a:lnTo>
                <a:lnTo>
                  <a:pt x="4552950" y="2929307"/>
                </a:lnTo>
                <a:lnTo>
                  <a:pt x="0" y="292930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50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115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30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asted-image-filter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6707" y="1422023"/>
            <a:ext cx="2410400" cy="434886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5077" y="2598948"/>
            <a:ext cx="1596011" cy="1995015"/>
          </a:xfrm>
          <a:custGeom>
            <a:avLst/>
            <a:gdLst>
              <a:gd name="connsiteX0" fmla="*/ 0 w 1215573"/>
              <a:gd name="connsiteY0" fmla="*/ 0 h 1519467"/>
              <a:gd name="connsiteX1" fmla="*/ 1215573 w 1215573"/>
              <a:gd name="connsiteY1" fmla="*/ 0 h 1519467"/>
              <a:gd name="connsiteX2" fmla="*/ 1215573 w 1215573"/>
              <a:gd name="connsiteY2" fmla="*/ 1519467 h 1519467"/>
              <a:gd name="connsiteX3" fmla="*/ 0 w 1215573"/>
              <a:gd name="connsiteY3" fmla="*/ 1519467 h 151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573" h="1519467">
                <a:moveTo>
                  <a:pt x="0" y="0"/>
                </a:moveTo>
                <a:lnTo>
                  <a:pt x="1215573" y="0"/>
                </a:lnTo>
                <a:lnTo>
                  <a:pt x="1215573" y="1519467"/>
                </a:lnTo>
                <a:lnTo>
                  <a:pt x="0" y="151946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831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5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17464" y="0"/>
            <a:ext cx="60745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24914" y="0"/>
            <a:ext cx="7785100" cy="4343400"/>
          </a:xfrm>
          <a:custGeom>
            <a:avLst/>
            <a:gdLst>
              <a:gd name="connsiteX0" fmla="*/ 0 w 7785100"/>
              <a:gd name="connsiteY0" fmla="*/ 0 h 2857500"/>
              <a:gd name="connsiteX1" fmla="*/ 7785100 w 7785100"/>
              <a:gd name="connsiteY1" fmla="*/ 0 h 2857500"/>
              <a:gd name="connsiteX2" fmla="*/ 3892550 w 7785100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5100" h="2857500">
                <a:moveTo>
                  <a:pt x="0" y="0"/>
                </a:moveTo>
                <a:lnTo>
                  <a:pt x="7785100" y="0"/>
                </a:lnTo>
                <a:lnTo>
                  <a:pt x="3892550" y="2857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2700" y="-14514"/>
            <a:ext cx="8140700" cy="6901543"/>
          </a:xfrm>
          <a:custGeom>
            <a:avLst/>
            <a:gdLst>
              <a:gd name="connsiteX0" fmla="*/ 4200767 w 8140700"/>
              <a:gd name="connsiteY0" fmla="*/ 0 h 6901543"/>
              <a:gd name="connsiteX1" fmla="*/ 8140700 w 8140700"/>
              <a:gd name="connsiteY1" fmla="*/ 6901543 h 6901543"/>
              <a:gd name="connsiteX2" fmla="*/ 13728 w 8140700"/>
              <a:gd name="connsiteY2" fmla="*/ 6872514 h 6901543"/>
              <a:gd name="connsiteX3" fmla="*/ 0 w 8140700"/>
              <a:gd name="connsiteY3" fmla="*/ 14514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700" h="6901543">
                <a:moveTo>
                  <a:pt x="4200767" y="0"/>
                </a:moveTo>
                <a:lnTo>
                  <a:pt x="8140700" y="6901543"/>
                </a:lnTo>
                <a:lnTo>
                  <a:pt x="13728" y="6872514"/>
                </a:lnTo>
                <a:cubicBezTo>
                  <a:pt x="9152" y="4586514"/>
                  <a:pt x="4576" y="2300514"/>
                  <a:pt x="0" y="14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21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6737" y="0"/>
            <a:ext cx="65452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609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38700" y="0"/>
            <a:ext cx="7358744" cy="6858000"/>
          </a:xfrm>
          <a:custGeom>
            <a:avLst/>
            <a:gdLst>
              <a:gd name="connsiteX0" fmla="*/ 4915152 w 7358744"/>
              <a:gd name="connsiteY0" fmla="*/ 0 h 6858000"/>
              <a:gd name="connsiteX1" fmla="*/ 7358744 w 7358744"/>
              <a:gd name="connsiteY1" fmla="*/ 1810 h 6858000"/>
              <a:gd name="connsiteX2" fmla="*/ 7352683 w 7358744"/>
              <a:gd name="connsiteY2" fmla="*/ 6858000 h 6858000"/>
              <a:gd name="connsiteX3" fmla="*/ 0 w 7358744"/>
              <a:gd name="connsiteY3" fmla="*/ 68435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8744" h="6858000">
                <a:moveTo>
                  <a:pt x="4915152" y="0"/>
                </a:moveTo>
                <a:lnTo>
                  <a:pt x="7358744" y="1810"/>
                </a:lnTo>
                <a:cubicBezTo>
                  <a:pt x="7356723" y="2287207"/>
                  <a:pt x="7354704" y="4572604"/>
                  <a:pt x="7352683" y="6858000"/>
                </a:cubicBezTo>
                <a:lnTo>
                  <a:pt x="0" y="68435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1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409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999670" y="10903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99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7" r:id="rId5"/>
    <p:sldLayoutId id="2147483668" r:id="rId6"/>
    <p:sldLayoutId id="2147483670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xplore-a11y.netlify.app/button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xplore-a11y.netlify.app/moda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xplore-a11y.netlify.app/announce-details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xplore-a11y.netlify.app/animation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vaccess.org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freedomscientific.com/products/software/jaws/" TargetMode="External"/><Relationship Id="rId5" Type="http://schemas.openxmlformats.org/officeDocument/2006/relationships/hyperlink" Target="https://wiki.gnome.org/Projects/Orca" TargetMode="External"/><Relationship Id="rId4" Type="http://schemas.openxmlformats.org/officeDocument/2006/relationships/hyperlink" Target="https://www.imore.com/how-enable-voiceover-mac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nuk79/tech-talks-links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w3.org/WAI/standards-guidelines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explore-a11y.netlify.app/" TargetMode="External"/><Relationship Id="rId5" Type="http://schemas.openxmlformats.org/officeDocument/2006/relationships/hyperlink" Target="https://webaim.org/standards/wcag/checklist" TargetMode="External"/><Relationship Id="rId4" Type="http://schemas.openxmlformats.org/officeDocument/2006/relationships/hyperlink" Target="https://www.w3.org/TR/wai-aria-practices-1.1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xmlns="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 descr="#ScottishSummit2021&#10;"/>
          <p:cNvSpPr txBox="1"/>
          <p:nvPr/>
        </p:nvSpPr>
        <p:spPr>
          <a:xfrm rot="16200000">
            <a:off x="8409056" y="3085753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, Pink, Blue and White with 3 community members">
            <a:extLs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D3B92D-C770-46E4-BAB8-949B6A1F1E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5895" y="3830289"/>
            <a:ext cx="4002969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D8783C2-46A1-47EB-9DD4-E9A8FA37DE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5894" y="4360253"/>
            <a:ext cx="4002969" cy="9432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E95A997-90FB-4383-8BE4-836FC28208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35893" y="5304727"/>
            <a:ext cx="4002969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6290066-0F58-4C7F-B00A-1E90DE56FC09}"/>
              </a:ext>
            </a:extLst>
          </p:cNvPr>
          <p:cNvSpPr txBox="1"/>
          <p:nvPr/>
        </p:nvSpPr>
        <p:spPr>
          <a:xfrm>
            <a:off x="251392" y="3828816"/>
            <a:ext cx="3583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300" dirty="0" err="1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Anuradha</a:t>
            </a:r>
            <a:r>
              <a:rPr lang="en-US" sz="24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2400" spc="300" dirty="0" err="1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Kumari</a:t>
            </a:r>
            <a:endParaRPr lang="en-US" sz="24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95DFB47-BA4D-477F-A3E8-9A0972F3E796}"/>
              </a:ext>
            </a:extLst>
          </p:cNvPr>
          <p:cNvSpPr txBox="1"/>
          <p:nvPr/>
        </p:nvSpPr>
        <p:spPr>
          <a:xfrm>
            <a:off x="218053" y="4397357"/>
            <a:ext cx="4171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Inaccessible websites?</a:t>
            </a:r>
          </a:p>
          <a:p>
            <a:r>
              <a:rPr lang="en-US" sz="24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It’s us, not JavaScript</a:t>
            </a:r>
            <a:endParaRPr lang="en-US" sz="24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0455D60-6C59-42BB-A076-605687EFE06D}"/>
              </a:ext>
            </a:extLst>
          </p:cNvPr>
          <p:cNvSpPr txBox="1"/>
          <p:nvPr/>
        </p:nvSpPr>
        <p:spPr>
          <a:xfrm>
            <a:off x="251392" y="5355926"/>
            <a:ext cx="358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300" dirty="0" err="1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Nairn</a:t>
            </a:r>
            <a:r>
              <a:rPr lang="en-US" sz="24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 (18:30 </a:t>
            </a:r>
            <a:r>
              <a:rPr lang="en-US" sz="24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GMT</a:t>
            </a:r>
            <a:r>
              <a:rPr lang="en-US" sz="24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)</a:t>
            </a:r>
            <a:endParaRPr lang="en-US" sz="24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712269" y="2690935"/>
            <a:ext cx="10818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How does </a:t>
            </a:r>
            <a:r>
              <a:rPr lang="en-GB" sz="4800" dirty="0" smtClean="0">
                <a:solidFill>
                  <a:schemeClr val="accent3"/>
                </a:solidFill>
                <a:cs typeface="Aharoni" panose="02010803020104030203" pitchFamily="2" charset="-79"/>
              </a:rPr>
              <a:t>JavaScript</a:t>
            </a:r>
            <a:r>
              <a:rPr lang="en-GB" sz="4800" dirty="0" smtClean="0">
                <a:solidFill>
                  <a:schemeClr val="bg1"/>
                </a:solidFill>
                <a:cs typeface="Aharoni" panose="02010803020104030203" pitchFamily="2" charset="-79"/>
              </a:rPr>
              <a:t> impact Accessibility?</a:t>
            </a:r>
            <a:endParaRPr lang="en-GB" sz="48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98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58A2B7F2-BDD9-4C05-BBF8-F9ED430D7B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49"/>
            <a:ext cx="4660900" cy="6853102"/>
          </a:xfrm>
          <a:solidFill>
            <a:schemeClr val="bg1">
              <a:lumMod val="8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6603073" y="3515628"/>
            <a:ext cx="4869969" cy="16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3600" dirty="0" smtClean="0">
                <a:solidFill>
                  <a:schemeClr val="bg1"/>
                </a:solidFill>
                <a:cs typeface="Aharoni" panose="02010803020104030203" pitchFamily="2" charset="-79"/>
              </a:rPr>
              <a:t>With great </a:t>
            </a:r>
            <a:r>
              <a:rPr lang="en-GB" sz="3600" dirty="0" smtClean="0">
                <a:solidFill>
                  <a:schemeClr val="accent3"/>
                </a:solidFill>
                <a:cs typeface="Aharoni" panose="02010803020104030203" pitchFamily="2" charset="-79"/>
              </a:rPr>
              <a:t>Power</a:t>
            </a:r>
            <a:r>
              <a:rPr lang="en-GB" sz="3600" dirty="0" smtClean="0">
                <a:solidFill>
                  <a:schemeClr val="bg1"/>
                </a:solidFill>
                <a:cs typeface="Aharoni" panose="02010803020104030203" pitchFamily="2" charset="-79"/>
              </a:rPr>
              <a:t>, comes greater </a:t>
            </a:r>
            <a:r>
              <a:rPr lang="en-GB" sz="3600" dirty="0" smtClean="0">
                <a:solidFill>
                  <a:schemeClr val="accent3"/>
                </a:solidFill>
                <a:cs typeface="Aharoni" panose="02010803020104030203" pitchFamily="2" charset="-79"/>
              </a:rPr>
              <a:t>responsibility</a:t>
            </a:r>
            <a:endParaRPr lang="en-GB" sz="3600" dirty="0">
              <a:solidFill>
                <a:schemeClr val="accent3"/>
              </a:solidFill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6795578" y="427305"/>
            <a:ext cx="4119471" cy="2482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JavaScript </a:t>
            </a:r>
          </a:p>
          <a:p>
            <a:pPr algn="ctr">
              <a:lnSpc>
                <a:spcPct val="150000"/>
              </a:lnSpc>
            </a:pPr>
            <a:r>
              <a:rPr lang="en-US" sz="36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is like </a:t>
            </a:r>
          </a:p>
          <a:p>
            <a:pPr algn="ctr">
              <a:lnSpc>
                <a:spcPct val="150000"/>
              </a:lnSpc>
            </a:pPr>
            <a:r>
              <a:rPr lang="en-US" sz="36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Infinity Gauntlet</a:t>
            </a:r>
            <a:endParaRPr lang="en-US" sz="3600" b="1" i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58189" y="0"/>
            <a:ext cx="1346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5804326" y="3456175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3285713" y="3259723"/>
            <a:ext cx="409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MARVEL UNIVERSE</a:t>
            </a:r>
            <a:endParaRPr lang="id-ID" sz="16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4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8477C919-B9A5-45FD-B5C9-452C1731B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82" y="-14899"/>
            <a:ext cx="10510788" cy="6872899"/>
          </a:xfrm>
          <a:solidFill>
            <a:schemeClr val="bg1">
              <a:lumMod val="85000"/>
            </a:schemeClr>
          </a:solidFill>
        </p:spPr>
      </p:pic>
      <p:sp>
        <p:nvSpPr>
          <p:cNvPr id="6" name="Tri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3102645" y="2957126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0" y="1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116591" y="3260639"/>
            <a:ext cx="6916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Tony Stark</a:t>
            </a:r>
            <a:endParaRPr lang="id-ID" sz="6600" b="1" i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Picture 13" descr="Corner 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2869" y="333423"/>
            <a:ext cx="653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4 principles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8" name="Diagram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230510"/>
              </p:ext>
            </p:extLst>
          </p:nvPr>
        </p:nvGraphicFramePr>
        <p:xfrm>
          <a:off x="3913327" y="1340677"/>
          <a:ext cx="4572000" cy="463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120398" y="2250151"/>
            <a:ext cx="264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Perceivable</a:t>
            </a:r>
            <a:endParaRPr lang="en-US" sz="3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1" name="Picture 40" descr="Scottish Summit Corner Logo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636655" y="4348567"/>
            <a:ext cx="3298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Understandable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6655" y="2402550"/>
            <a:ext cx="264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Operable</a:t>
            </a:r>
            <a:endParaRPr lang="en-US" sz="3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6393" y="4348568"/>
            <a:ext cx="323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Robust</a:t>
            </a:r>
            <a:endParaRPr lang="en-US" sz="3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9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2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2060222" y="2631019"/>
            <a:ext cx="94586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cs typeface="Aharoni" panose="02010803020104030203" pitchFamily="2" charset="-79"/>
              </a:rPr>
              <a:t>Using Semantic HTML</a:t>
            </a:r>
          </a:p>
          <a:p>
            <a:pPr>
              <a:lnSpc>
                <a:spcPct val="150000"/>
              </a:lnSpc>
            </a:pPr>
            <a:r>
              <a:rPr lang="en-US" sz="4400" u="sng" dirty="0">
                <a:hlinkClick r:id="rId2"/>
              </a:rPr>
              <a:t>explore-a11y.netlify.app/button</a:t>
            </a:r>
            <a:endParaRPr lang="en-GB" sz="4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2060222" y="1078298"/>
            <a:ext cx="730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150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Demo #1</a:t>
            </a:r>
            <a:endParaRPr lang="en-US" sz="48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84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2060222" y="2682391"/>
            <a:ext cx="94586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cs typeface="Aharoni" panose="02010803020104030203" pitchFamily="2" charset="-79"/>
              </a:rPr>
              <a:t>Keyboard Accessibility</a:t>
            </a:r>
          </a:p>
          <a:p>
            <a:pPr>
              <a:lnSpc>
                <a:spcPct val="150000"/>
              </a:lnSpc>
            </a:pPr>
            <a:r>
              <a:rPr lang="en-US" sz="4400" u="sng" dirty="0">
                <a:hlinkClick r:id="rId2"/>
              </a:rPr>
              <a:t>explore-a11y.netlify.app/modal</a:t>
            </a:r>
            <a:endParaRPr lang="en-GB" sz="4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2060222" y="1078298"/>
            <a:ext cx="730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150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Demo #2</a:t>
            </a:r>
            <a:endParaRPr lang="en-US" sz="48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66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1978029" y="2641295"/>
            <a:ext cx="100221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cs typeface="Aharoni" panose="02010803020104030203" pitchFamily="2" charset="-79"/>
              </a:rPr>
              <a:t>Announce Dynamic Changes</a:t>
            </a:r>
          </a:p>
          <a:p>
            <a:pPr>
              <a:lnSpc>
                <a:spcPct val="150000"/>
              </a:lnSpc>
            </a:pPr>
            <a:r>
              <a:rPr lang="en-US" sz="4400" u="sng" dirty="0">
                <a:hlinkClick r:id="rId2"/>
              </a:rPr>
              <a:t>explore-a11y.netlify.app/announce-details</a:t>
            </a:r>
            <a:endParaRPr lang="en-GB" sz="4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2060222" y="1078298"/>
            <a:ext cx="730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150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Demo #3</a:t>
            </a:r>
            <a:endParaRPr lang="en-US" sz="48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749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naccessible1 ‐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42753" y="-1"/>
            <a:ext cx="12642784" cy="71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2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accessible1 ‐ Made with Clipcham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68325" y="10278"/>
            <a:ext cx="12805317" cy="72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2060222" y="2764584"/>
            <a:ext cx="94586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cs typeface="Aharoni" panose="02010803020104030203" pitchFamily="2" charset="-79"/>
              </a:rPr>
              <a:t>Respect User Device Settings</a:t>
            </a:r>
          </a:p>
          <a:p>
            <a:pPr>
              <a:lnSpc>
                <a:spcPct val="150000"/>
              </a:lnSpc>
            </a:pPr>
            <a:r>
              <a:rPr lang="en-US" sz="4400" u="sng" dirty="0" smtClean="0">
                <a:hlinkClick r:id="rId2"/>
              </a:rPr>
              <a:t>explore-a11y.netlify.app/animation</a:t>
            </a:r>
            <a:endParaRPr lang="en-GB" sz="44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2060222" y="1078298"/>
            <a:ext cx="730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150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Demo #4</a:t>
            </a:r>
            <a:endParaRPr lang="en-US" sz="48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321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860794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4561888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4561888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10243" y="139573"/>
            <a:ext cx="1218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spc="-150" dirty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Our </a:t>
            </a:r>
            <a:r>
              <a:rPr lang="en-GB" sz="4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Sponsors</a:t>
            </a:r>
            <a:endParaRPr lang="en-US" sz="4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DQ Global Company Logo">
            <a:extLst>
              <a:ext uri="{FF2B5EF4-FFF2-40B4-BE49-F238E27FC236}">
                <a16:creationId xmlns:a16="http://schemas.microsoft.com/office/drawing/2014/main" xmlns="" id="{0862C3E9-6B28-482E-81A9-E3ACF3275F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999803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37" name="Picture Placeholder 36" descr="RedSpire Company Logo">
            <a:extLst>
              <a:ext uri="{FF2B5EF4-FFF2-40B4-BE49-F238E27FC236}">
                <a16:creationId xmlns:a16="http://schemas.microsoft.com/office/drawing/2014/main" xmlns="" id="{82445593-9D49-4E0A-871E-07D06E439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111" y="4004257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11" name="Picture Placeholder 10" descr="Agilisys Company Logo">
            <a:extLst>
              <a:ext uri="{FF2B5EF4-FFF2-40B4-BE49-F238E27FC236}">
                <a16:creationId xmlns:a16="http://schemas.microsoft.com/office/drawing/2014/main" xmlns="" id="{881E287A-5186-45F4-8014-F9FF6E0F6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4004256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xmlns="" id="{6CD71C13-87FF-42B3-BC7F-B26ABAC690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860794" y="1053983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9" name="Picture Placeholder 38" descr="Scriptrunner Company Logo">
            <a:extLst>
              <a:ext uri="{FF2B5EF4-FFF2-40B4-BE49-F238E27FC236}">
                <a16:creationId xmlns:a16="http://schemas.microsoft.com/office/drawing/2014/main" xmlns="" id="{186235B6-63B6-480D-AD04-985E79269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422" y="978750"/>
            <a:ext cx="2214562" cy="2568575"/>
          </a:xfrm>
          <a:solidFill>
            <a:schemeClr val="bg1">
              <a:lumMod val="85000"/>
            </a:schemeClr>
          </a:solidFill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xmlns="" id="{9F912B6A-EC1B-4884-929C-86E417EC68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8261230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Placeholder 4">
            <a:extLst>
              <a:ext uri="{FF2B5EF4-FFF2-40B4-BE49-F238E27FC236}">
                <a16:creationId xmlns:a16="http://schemas.microsoft.com/office/drawing/2014/main" xmlns="" id="{C1C73D75-3340-48FE-8C26-8F20DAF0F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8583546" y="999803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xmlns="" id="{C29AE6AF-B2D2-407E-8267-FCA6BBF760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8261230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Placeholder 10" descr="Hitachi Solutions Company Logo">
            <a:extLst>
              <a:ext uri="{FF2B5EF4-FFF2-40B4-BE49-F238E27FC236}">
                <a16:creationId xmlns:a16="http://schemas.microsoft.com/office/drawing/2014/main" xmlns="" id="{307BACBC-FA99-49CC-BCB5-5E4FD0A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4004256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01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1498" y="678784"/>
            <a:ext cx="653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Testing for a11y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reeform 3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3541117" y="2037285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Freeform 3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861827" y="2037285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3"/>
          </a:solidFill>
          <a:ln w="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Freeform 3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8899697" y="2037285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4"/>
          </a:solidFill>
          <a:ln w="38100">
            <a:solidFill>
              <a:schemeClr val="accent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37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/>
          </p:cNvSpPr>
          <p:nvPr/>
        </p:nvSpPr>
        <p:spPr bwMode="auto">
          <a:xfrm>
            <a:off x="6220407" y="2037285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00" y="2829576"/>
            <a:ext cx="609600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68" y="2848654"/>
            <a:ext cx="609600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0" y="2848654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611" y="2848654"/>
            <a:ext cx="609600" cy="609600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349115" y="3847855"/>
            <a:ext cx="2154912" cy="131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Use tools to audit</a:t>
            </a:r>
            <a:endParaRPr lang="en-US" sz="2800" dirty="0">
              <a:solidFill>
                <a:schemeClr val="bg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691640" y="3847855"/>
            <a:ext cx="2154912" cy="131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Screen readers</a:t>
            </a:r>
            <a:endParaRPr lang="en-US" sz="2800" dirty="0">
              <a:solidFill>
                <a:schemeClr val="bg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977015" y="3847855"/>
            <a:ext cx="2154912" cy="131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Unplug the mouse</a:t>
            </a:r>
            <a:endParaRPr lang="en-US" sz="2800" dirty="0">
              <a:solidFill>
                <a:schemeClr val="bg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9063740" y="3847855"/>
            <a:ext cx="2154912" cy="131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Consult Real Users</a:t>
            </a:r>
            <a:endParaRPr lang="en-US" sz="2800" dirty="0">
              <a:solidFill>
                <a:schemeClr val="bg1"/>
              </a:solidFill>
              <a:latin typeface="+mn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Picture 24" descr="Scottish Summit Corner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9806" y="675348"/>
            <a:ext cx="685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Screen Readers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2031402" y="2041188"/>
            <a:ext cx="74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latin typeface="Trebuchet MS" panose="020B0603020202020204" pitchFamily="34" charset="0"/>
                <a:hlinkClick r:id="rId2"/>
              </a:rPr>
              <a:t>NVDA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 - Windows, Free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xmlns="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059631" y="2932728"/>
            <a:ext cx="823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4"/>
              </a:rPr>
              <a:t>Mac voiceover utility</a:t>
            </a:r>
            <a:r>
              <a:rPr lang="en-US" sz="2800" dirty="0">
                <a:solidFill>
                  <a:schemeClr val="bg1"/>
                </a:solidFill>
              </a:rPr>
              <a:t> - Mac OS, Free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42702" y="3921135"/>
            <a:ext cx="575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5"/>
              </a:rPr>
              <a:t>ORCA</a:t>
            </a:r>
            <a:r>
              <a:rPr lang="en-US" sz="2800" dirty="0">
                <a:solidFill>
                  <a:schemeClr val="bg1"/>
                </a:solidFill>
              </a:rPr>
              <a:t> - Linux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9227" y="4853184"/>
            <a:ext cx="575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6"/>
              </a:rPr>
              <a:t>JAWS</a:t>
            </a:r>
            <a:r>
              <a:rPr lang="en-US" sz="2800" dirty="0">
                <a:solidFill>
                  <a:schemeClr val="bg1"/>
                </a:solidFill>
              </a:rPr>
              <a:t> - Paid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65818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6410426" y="250906"/>
            <a:ext cx="534202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Lighthouse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Axe Extension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Accessibility Pane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Wave extension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600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NoCoffee</a:t>
            </a:r>
            <a:endParaRPr lang="en-US" sz="3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56193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5438566" y="3456175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1711" y="2644170"/>
            <a:ext cx="40911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Tools and extensions</a:t>
            </a:r>
            <a:endParaRPr lang="id-ID" sz="48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ight Triangle 1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 flipH="1">
            <a:off x="0" y="0"/>
            <a:ext cx="1918952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5" name="Picture 14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Ask</a:t>
            </a:r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44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2 </a:t>
            </a:r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Questions: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reeform 8" descr="2) Dark Blue Arrow facing right"/>
          <p:cNvSpPr>
            <a:spLocks noChangeArrowheads="1"/>
          </p:cNvSpPr>
          <p:nvPr/>
        </p:nvSpPr>
        <p:spPr bwMode="auto">
          <a:xfrm>
            <a:off x="4844525" y="2037724"/>
            <a:ext cx="2840509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7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2" descr="4) Dark Pink Arrow facing right"/>
          <p:cNvSpPr>
            <a:spLocks noChangeArrowheads="1"/>
          </p:cNvSpPr>
          <p:nvPr/>
        </p:nvSpPr>
        <p:spPr bwMode="auto">
          <a:xfrm>
            <a:off x="4844524" y="4063641"/>
            <a:ext cx="2840509" cy="113462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121893" tIns="60946" rIns="121893" bIns="60946" anchor="ctr"/>
          <a:lstStyle/>
          <a:p>
            <a:endParaRPr lang="en-US" sz="700" dirty="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31004" y="2281869"/>
            <a:ext cx="2084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ACCESS</a:t>
            </a:r>
            <a:endParaRPr lang="id-ID" sz="36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2" name="Picture 41" descr="Scottish Summit Corner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77864" y="4307786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11816" y="2281868"/>
            <a:ext cx="203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Can Users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71513" y="2281867"/>
            <a:ext cx="65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</a:t>
            </a:r>
            <a:r>
              <a:rPr lang="en-US" sz="3600" dirty="0" smtClean="0">
                <a:solidFill>
                  <a:schemeClr val="bg1"/>
                </a:solidFill>
              </a:rPr>
              <a:t>t?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65319" y="4303454"/>
            <a:ext cx="247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Does it have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71513" y="4303454"/>
            <a:ext cx="2692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to be usable?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6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  <p:bldP spid="4" grpId="0"/>
      <p:bldP spid="41" grpId="0"/>
      <p:bldP spid="4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4" name="Group 23" descr="4 Stacked infographic"/>
          <p:cNvGrpSpPr/>
          <p:nvPr/>
        </p:nvGrpSpPr>
        <p:grpSpPr>
          <a:xfrm>
            <a:off x="6824359" y="1418105"/>
            <a:ext cx="4218899" cy="3783844"/>
            <a:chOff x="6824359" y="2207381"/>
            <a:chExt cx="4218899" cy="3783844"/>
          </a:xfrm>
        </p:grpSpPr>
        <p:sp>
          <p:nvSpPr>
            <p:cNvPr id="25" name="Shape 5166"/>
            <p:cNvSpPr/>
            <p:nvPr/>
          </p:nvSpPr>
          <p:spPr>
            <a:xfrm>
              <a:off x="7837473" y="2617448"/>
              <a:ext cx="1670364" cy="1480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31" y="0"/>
                  </a:moveTo>
                  <a:lnTo>
                    <a:pt x="4125" y="12945"/>
                  </a:lnTo>
                  <a:lnTo>
                    <a:pt x="0" y="21600"/>
                  </a:lnTo>
                  <a:lnTo>
                    <a:pt x="21600" y="7769"/>
                  </a:lnTo>
                  <a:lnTo>
                    <a:pt x="1713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0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6" name="Shape 5167"/>
            <p:cNvSpPr/>
            <p:nvPr/>
          </p:nvSpPr>
          <p:spPr>
            <a:xfrm>
              <a:off x="7330916" y="3495010"/>
              <a:ext cx="2689783" cy="1540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9" y="0"/>
                  </a:moveTo>
                  <a:lnTo>
                    <a:pt x="2561" y="13286"/>
                  </a:lnTo>
                  <a:lnTo>
                    <a:pt x="0" y="21600"/>
                  </a:lnTo>
                  <a:lnTo>
                    <a:pt x="21600" y="8314"/>
                  </a:lnTo>
                  <a:cubicBezTo>
                    <a:pt x="21600" y="8314"/>
                    <a:pt x="19039" y="0"/>
                    <a:pt x="1903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0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7" name="Shape 5168"/>
            <p:cNvSpPr/>
            <p:nvPr/>
          </p:nvSpPr>
          <p:spPr>
            <a:xfrm>
              <a:off x="6824359" y="4446554"/>
              <a:ext cx="3709201" cy="1540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43" y="0"/>
                  </a:moveTo>
                  <a:lnTo>
                    <a:pt x="1857" y="13286"/>
                  </a:lnTo>
                  <a:lnTo>
                    <a:pt x="0" y="21600"/>
                  </a:lnTo>
                  <a:lnTo>
                    <a:pt x="21600" y="8314"/>
                  </a:lnTo>
                  <a:cubicBezTo>
                    <a:pt x="21600" y="8314"/>
                    <a:pt x="19743" y="0"/>
                    <a:pt x="1974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>
                <a:lnSpc>
                  <a:spcPct val="100000"/>
                </a:lnSpc>
                <a:spcBef>
                  <a:spcPts val="0"/>
                </a:spcBef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lang="en-US" sz="20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824360" y="5398096"/>
              <a:ext cx="4218898" cy="593129"/>
              <a:chOff x="6824360" y="5398096"/>
              <a:chExt cx="4218898" cy="593129"/>
            </a:xfrm>
          </p:grpSpPr>
          <p:sp>
            <p:nvSpPr>
              <p:cNvPr id="39" name="Shape 2368"/>
              <p:cNvSpPr/>
              <p:nvPr/>
            </p:nvSpPr>
            <p:spPr>
              <a:xfrm>
                <a:off x="8747959" y="5525182"/>
                <a:ext cx="371698" cy="371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91" y="17673"/>
                    </a:moveTo>
                    <a:cubicBezTo>
                      <a:pt x="11562" y="17673"/>
                      <a:pt x="11782" y="17453"/>
                      <a:pt x="11782" y="17182"/>
                    </a:cubicBezTo>
                    <a:cubicBezTo>
                      <a:pt x="11782" y="16911"/>
                      <a:pt x="11562" y="16691"/>
                      <a:pt x="11291" y="16691"/>
                    </a:cubicBezTo>
                    <a:cubicBezTo>
                      <a:pt x="11020" y="16691"/>
                      <a:pt x="10800" y="16911"/>
                      <a:pt x="10800" y="17182"/>
                    </a:cubicBezTo>
                    <a:cubicBezTo>
                      <a:pt x="10800" y="17453"/>
                      <a:pt x="11020" y="17673"/>
                      <a:pt x="11291" y="17673"/>
                    </a:cubicBezTo>
                    <a:moveTo>
                      <a:pt x="17673" y="18655"/>
                    </a:moveTo>
                    <a:lnTo>
                      <a:pt x="13745" y="18655"/>
                    </a:lnTo>
                    <a:lnTo>
                      <a:pt x="13745" y="12273"/>
                    </a:lnTo>
                    <a:cubicBezTo>
                      <a:pt x="13745" y="12002"/>
                      <a:pt x="13525" y="11782"/>
                      <a:pt x="13255" y="11782"/>
                    </a:cubicBezTo>
                    <a:lnTo>
                      <a:pt x="8345" y="11782"/>
                    </a:lnTo>
                    <a:cubicBezTo>
                      <a:pt x="8075" y="11782"/>
                      <a:pt x="7855" y="12002"/>
                      <a:pt x="7855" y="12273"/>
                    </a:cubicBezTo>
                    <a:lnTo>
                      <a:pt x="7855" y="18655"/>
                    </a:lnTo>
                    <a:lnTo>
                      <a:pt x="3927" y="18655"/>
                    </a:lnTo>
                    <a:lnTo>
                      <a:pt x="3927" y="8058"/>
                    </a:lnTo>
                    <a:lnTo>
                      <a:pt x="10800" y="1185"/>
                    </a:lnTo>
                    <a:lnTo>
                      <a:pt x="17673" y="8058"/>
                    </a:lnTo>
                    <a:cubicBezTo>
                      <a:pt x="17673" y="8058"/>
                      <a:pt x="17673" y="18655"/>
                      <a:pt x="17673" y="18655"/>
                    </a:cubicBezTo>
                    <a:close/>
                    <a:moveTo>
                      <a:pt x="17673" y="20618"/>
                    </a:moveTo>
                    <a:lnTo>
                      <a:pt x="13745" y="20618"/>
                    </a:lnTo>
                    <a:lnTo>
                      <a:pt x="13745" y="19636"/>
                    </a:lnTo>
                    <a:lnTo>
                      <a:pt x="17673" y="19636"/>
                    </a:lnTo>
                    <a:cubicBezTo>
                      <a:pt x="17673" y="19636"/>
                      <a:pt x="17673" y="20618"/>
                      <a:pt x="17673" y="20618"/>
                    </a:cubicBezTo>
                    <a:close/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2764"/>
                    </a:lnTo>
                    <a:lnTo>
                      <a:pt x="12764" y="12764"/>
                    </a:lnTo>
                    <a:cubicBezTo>
                      <a:pt x="12764" y="12764"/>
                      <a:pt x="12764" y="20618"/>
                      <a:pt x="12764" y="20618"/>
                    </a:cubicBezTo>
                    <a:close/>
                    <a:moveTo>
                      <a:pt x="7855" y="20618"/>
                    </a:moveTo>
                    <a:lnTo>
                      <a:pt x="3927" y="20618"/>
                    </a:lnTo>
                    <a:lnTo>
                      <a:pt x="3927" y="19636"/>
                    </a:lnTo>
                    <a:lnTo>
                      <a:pt x="7855" y="19636"/>
                    </a:lnTo>
                    <a:cubicBezTo>
                      <a:pt x="7855" y="19636"/>
                      <a:pt x="7855" y="20618"/>
                      <a:pt x="7855" y="20618"/>
                    </a:cubicBezTo>
                    <a:close/>
                    <a:moveTo>
                      <a:pt x="14727" y="1964"/>
                    </a:moveTo>
                    <a:lnTo>
                      <a:pt x="16691" y="1964"/>
                    </a:lnTo>
                    <a:lnTo>
                      <a:pt x="16691" y="5688"/>
                    </a:lnTo>
                    <a:lnTo>
                      <a:pt x="14727" y="3724"/>
                    </a:lnTo>
                    <a:cubicBezTo>
                      <a:pt x="14727" y="3724"/>
                      <a:pt x="14727" y="1964"/>
                      <a:pt x="14727" y="1964"/>
                    </a:cubicBezTo>
                    <a:close/>
                    <a:moveTo>
                      <a:pt x="21456" y="10453"/>
                    </a:moveTo>
                    <a:lnTo>
                      <a:pt x="17673" y="6670"/>
                    </a:lnTo>
                    <a:lnTo>
                      <a:pt x="17673" y="1473"/>
                    </a:lnTo>
                    <a:cubicBezTo>
                      <a:pt x="17673" y="1202"/>
                      <a:pt x="17453" y="982"/>
                      <a:pt x="17182" y="982"/>
                    </a:cubicBezTo>
                    <a:lnTo>
                      <a:pt x="14236" y="982"/>
                    </a:lnTo>
                    <a:cubicBezTo>
                      <a:pt x="13966" y="982"/>
                      <a:pt x="13745" y="1202"/>
                      <a:pt x="13745" y="1473"/>
                    </a:cubicBezTo>
                    <a:lnTo>
                      <a:pt x="13745" y="2742"/>
                    </a:lnTo>
                    <a:lnTo>
                      <a:pt x="11147" y="144"/>
                    </a:lnTo>
                    <a:cubicBezTo>
                      <a:pt x="11058" y="55"/>
                      <a:pt x="10935" y="0"/>
                      <a:pt x="10800" y="0"/>
                    </a:cubicBezTo>
                    <a:cubicBezTo>
                      <a:pt x="10665" y="0"/>
                      <a:pt x="10542" y="55"/>
                      <a:pt x="10453" y="144"/>
                    </a:cubicBezTo>
                    <a:lnTo>
                      <a:pt x="144" y="10453"/>
                    </a:lnTo>
                    <a:cubicBezTo>
                      <a:pt x="55" y="10542"/>
                      <a:pt x="0" y="10665"/>
                      <a:pt x="0" y="10800"/>
                    </a:cubicBezTo>
                    <a:cubicBezTo>
                      <a:pt x="0" y="11072"/>
                      <a:pt x="220" y="11291"/>
                      <a:pt x="491" y="11291"/>
                    </a:cubicBezTo>
                    <a:cubicBezTo>
                      <a:pt x="626" y="11291"/>
                      <a:pt x="749" y="11236"/>
                      <a:pt x="838" y="11147"/>
                    </a:cubicBezTo>
                    <a:lnTo>
                      <a:pt x="2945" y="9040"/>
                    </a:lnTo>
                    <a:lnTo>
                      <a:pt x="2945" y="21109"/>
                    </a:lnTo>
                    <a:cubicBezTo>
                      <a:pt x="2945" y="21381"/>
                      <a:pt x="3166" y="21600"/>
                      <a:pt x="3436" y="21600"/>
                    </a:cubicBezTo>
                    <a:lnTo>
                      <a:pt x="18164" y="21600"/>
                    </a:lnTo>
                    <a:cubicBezTo>
                      <a:pt x="18434" y="21600"/>
                      <a:pt x="18655" y="21381"/>
                      <a:pt x="18655" y="21109"/>
                    </a:cubicBezTo>
                    <a:lnTo>
                      <a:pt x="18655" y="9040"/>
                    </a:lnTo>
                    <a:lnTo>
                      <a:pt x="20762" y="11147"/>
                    </a:lnTo>
                    <a:cubicBezTo>
                      <a:pt x="20851" y="11236"/>
                      <a:pt x="20974" y="11291"/>
                      <a:pt x="21109" y="11291"/>
                    </a:cubicBezTo>
                    <a:cubicBezTo>
                      <a:pt x="21380" y="11291"/>
                      <a:pt x="21600" y="11072"/>
                      <a:pt x="21600" y="10800"/>
                    </a:cubicBezTo>
                    <a:cubicBezTo>
                      <a:pt x="21600" y="10665"/>
                      <a:pt x="21545" y="10542"/>
                      <a:pt x="21456" y="1045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ea typeface="Lato" panose="020F0502020204030203" pitchFamily="34" charset="0"/>
                  <a:cs typeface="Lato" panose="020F0502020204030203" pitchFamily="34" charset="0"/>
                  <a:sym typeface="Gill Sans"/>
                </a:endParaRPr>
              </a:p>
            </p:txBody>
          </p:sp>
          <p:sp>
            <p:nvSpPr>
              <p:cNvPr id="38" name="Shape 5174"/>
              <p:cNvSpPr/>
              <p:nvPr/>
            </p:nvSpPr>
            <p:spPr>
              <a:xfrm>
                <a:off x="6824360" y="5398096"/>
                <a:ext cx="4218898" cy="593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9967" y="0"/>
                    </a:lnTo>
                    <a:lnTo>
                      <a:pt x="1633" y="0"/>
                    </a:lnTo>
                    <a:lnTo>
                      <a:pt x="0" y="21600"/>
                    </a:lnTo>
                    <a:cubicBezTo>
                      <a:pt x="0" y="2160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defRPr>
                    <a:solidFill>
                      <a:srgbClr val="4C4C4C"/>
                    </a:solidFill>
                  </a:defRPr>
                </a:pPr>
                <a:endParaRPr lang="en-US" sz="32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8344031" y="2207381"/>
              <a:ext cx="1165160" cy="942427"/>
              <a:chOff x="8344031" y="2207381"/>
              <a:chExt cx="1165160" cy="942427"/>
            </a:xfrm>
          </p:grpSpPr>
          <p:sp>
            <p:nvSpPr>
              <p:cNvPr id="37" name="Shape 2430"/>
              <p:cNvSpPr/>
              <p:nvPr/>
            </p:nvSpPr>
            <p:spPr>
              <a:xfrm>
                <a:off x="8777893" y="2695575"/>
                <a:ext cx="311831" cy="311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ea typeface="Lato" panose="020F0502020204030203" pitchFamily="34" charset="0"/>
                  <a:cs typeface="Lato" panose="020F0502020204030203" pitchFamily="34" charset="0"/>
                  <a:sym typeface="Gill Sans"/>
                </a:endParaRPr>
              </a:p>
            </p:txBody>
          </p:sp>
          <p:sp>
            <p:nvSpPr>
              <p:cNvPr id="36" name="Shape 5171"/>
              <p:cNvSpPr/>
              <p:nvPr/>
            </p:nvSpPr>
            <p:spPr>
              <a:xfrm>
                <a:off x="8344031" y="2207381"/>
                <a:ext cx="1165160" cy="942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>
                    <a:solidFill>
                      <a:srgbClr val="4C4C4C"/>
                    </a:solidFill>
                  </a:defRPr>
                </a:pPr>
                <a:endParaRPr lang="en-US" sz="32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837474" y="3495010"/>
              <a:ext cx="2180073" cy="593135"/>
              <a:chOff x="7837474" y="3495010"/>
              <a:chExt cx="2180073" cy="593135"/>
            </a:xfrm>
          </p:grpSpPr>
          <p:sp>
            <p:nvSpPr>
              <p:cNvPr id="35" name="Shape 2369"/>
              <p:cNvSpPr/>
              <p:nvPr/>
            </p:nvSpPr>
            <p:spPr>
              <a:xfrm>
                <a:off x="8747959" y="3605741"/>
                <a:ext cx="371698" cy="371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4236" y="16752"/>
                    </a:moveTo>
                    <a:cubicBezTo>
                      <a:pt x="14001" y="16887"/>
                      <a:pt x="13921" y="17188"/>
                      <a:pt x="14057" y="17422"/>
                    </a:cubicBezTo>
                    <a:cubicBezTo>
                      <a:pt x="14192" y="17658"/>
                      <a:pt x="14493" y="17738"/>
                      <a:pt x="14727" y="17602"/>
                    </a:cubicBezTo>
                    <a:cubicBezTo>
                      <a:pt x="14962" y="17467"/>
                      <a:pt x="15042" y="17167"/>
                      <a:pt x="14907" y="16932"/>
                    </a:cubicBezTo>
                    <a:cubicBezTo>
                      <a:pt x="14771" y="16697"/>
                      <a:pt x="14472" y="16617"/>
                      <a:pt x="14236" y="16752"/>
                    </a:cubicBezTo>
                    <a:moveTo>
                      <a:pt x="10800" y="11782"/>
                    </a:moveTo>
                    <a:cubicBezTo>
                      <a:pt x="10258" y="11782"/>
                      <a:pt x="9818" y="11342"/>
                      <a:pt x="9818" y="10800"/>
                    </a:cubicBezTo>
                    <a:cubicBezTo>
                      <a:pt x="9818" y="10258"/>
                      <a:pt x="10258" y="9818"/>
                      <a:pt x="10800" y="9818"/>
                    </a:cubicBezTo>
                    <a:cubicBezTo>
                      <a:pt x="11342" y="9818"/>
                      <a:pt x="11782" y="10258"/>
                      <a:pt x="11782" y="10800"/>
                    </a:cubicBezTo>
                    <a:cubicBezTo>
                      <a:pt x="11782" y="11342"/>
                      <a:pt x="11342" y="11782"/>
                      <a:pt x="10800" y="11782"/>
                    </a:cubicBezTo>
                    <a:moveTo>
                      <a:pt x="15218" y="10309"/>
                    </a:moveTo>
                    <a:lnTo>
                      <a:pt x="12694" y="10309"/>
                    </a:lnTo>
                    <a:cubicBezTo>
                      <a:pt x="12515" y="9624"/>
                      <a:pt x="11978" y="9084"/>
                      <a:pt x="11291" y="8906"/>
                    </a:cubicBezTo>
                    <a:lnTo>
                      <a:pt x="11291" y="3436"/>
                    </a:lnTo>
                    <a:cubicBezTo>
                      <a:pt x="11291" y="3166"/>
                      <a:pt x="11071" y="2945"/>
                      <a:pt x="10800" y="2945"/>
                    </a:cubicBezTo>
                    <a:cubicBezTo>
                      <a:pt x="10529" y="2945"/>
                      <a:pt x="10309" y="3166"/>
                      <a:pt x="10309" y="3436"/>
                    </a:cubicBezTo>
                    <a:lnTo>
                      <a:pt x="10309" y="8906"/>
                    </a:lnTo>
                    <a:cubicBezTo>
                      <a:pt x="9464" y="9125"/>
                      <a:pt x="8836" y="9886"/>
                      <a:pt x="8836" y="10800"/>
                    </a:cubicBezTo>
                    <a:cubicBezTo>
                      <a:pt x="8836" y="11885"/>
                      <a:pt x="9716" y="12764"/>
                      <a:pt x="10800" y="12764"/>
                    </a:cubicBezTo>
                    <a:cubicBezTo>
                      <a:pt x="11714" y="12764"/>
                      <a:pt x="12476" y="12137"/>
                      <a:pt x="12694" y="11291"/>
                    </a:cubicBezTo>
                    <a:lnTo>
                      <a:pt x="15218" y="11291"/>
                    </a:lnTo>
                    <a:cubicBezTo>
                      <a:pt x="15489" y="11291"/>
                      <a:pt x="15709" y="11072"/>
                      <a:pt x="15709" y="10800"/>
                    </a:cubicBezTo>
                    <a:cubicBezTo>
                      <a:pt x="15709" y="10529"/>
                      <a:pt x="15489" y="10309"/>
                      <a:pt x="15218" y="10309"/>
                    </a:cubicBezTo>
                    <a:moveTo>
                      <a:pt x="16932" y="6693"/>
                    </a:moveTo>
                    <a:cubicBezTo>
                      <a:pt x="16697" y="6829"/>
                      <a:pt x="16616" y="7129"/>
                      <a:pt x="16752" y="7364"/>
                    </a:cubicBezTo>
                    <a:cubicBezTo>
                      <a:pt x="16887" y="7599"/>
                      <a:pt x="17188" y="7679"/>
                      <a:pt x="17422" y="7543"/>
                    </a:cubicBezTo>
                    <a:cubicBezTo>
                      <a:pt x="17657" y="7408"/>
                      <a:pt x="17737" y="7108"/>
                      <a:pt x="17602" y="6873"/>
                    </a:cubicBezTo>
                    <a:cubicBezTo>
                      <a:pt x="17467" y="6638"/>
                      <a:pt x="17166" y="6557"/>
                      <a:pt x="16932" y="6693"/>
                    </a:cubicBezTo>
                    <a:moveTo>
                      <a:pt x="10800" y="17673"/>
                    </a:moveTo>
                    <a:cubicBezTo>
                      <a:pt x="10529" y="17673"/>
                      <a:pt x="10309" y="17893"/>
                      <a:pt x="10309" y="18164"/>
                    </a:cubicBezTo>
                    <a:cubicBezTo>
                      <a:pt x="10309" y="18435"/>
                      <a:pt x="10529" y="18655"/>
                      <a:pt x="10800" y="18655"/>
                    </a:cubicBezTo>
                    <a:cubicBezTo>
                      <a:pt x="11071" y="18655"/>
                      <a:pt x="11291" y="18435"/>
                      <a:pt x="11291" y="18164"/>
                    </a:cubicBezTo>
                    <a:cubicBezTo>
                      <a:pt x="11291" y="17893"/>
                      <a:pt x="11071" y="17673"/>
                      <a:pt x="10800" y="17673"/>
                    </a:cubicBezTo>
                    <a:moveTo>
                      <a:pt x="17422" y="14057"/>
                    </a:moveTo>
                    <a:cubicBezTo>
                      <a:pt x="17188" y="13921"/>
                      <a:pt x="16887" y="14001"/>
                      <a:pt x="16752" y="14236"/>
                    </a:cubicBezTo>
                    <a:cubicBezTo>
                      <a:pt x="16616" y="14472"/>
                      <a:pt x="16697" y="14772"/>
                      <a:pt x="16932" y="14907"/>
                    </a:cubicBezTo>
                    <a:cubicBezTo>
                      <a:pt x="17166" y="15043"/>
                      <a:pt x="17467" y="14962"/>
                      <a:pt x="17602" y="14727"/>
                    </a:cubicBezTo>
                    <a:cubicBezTo>
                      <a:pt x="17737" y="14492"/>
                      <a:pt x="17657" y="14192"/>
                      <a:pt x="17422" y="14057"/>
                    </a:cubicBezTo>
                    <a:moveTo>
                      <a:pt x="4668" y="6693"/>
                    </a:moveTo>
                    <a:cubicBezTo>
                      <a:pt x="4433" y="6557"/>
                      <a:pt x="4133" y="6638"/>
                      <a:pt x="3998" y="6873"/>
                    </a:cubicBezTo>
                    <a:cubicBezTo>
                      <a:pt x="3863" y="7108"/>
                      <a:pt x="3942" y="7408"/>
                      <a:pt x="4178" y="7543"/>
                    </a:cubicBezTo>
                    <a:cubicBezTo>
                      <a:pt x="4412" y="7679"/>
                      <a:pt x="4713" y="7599"/>
                      <a:pt x="4848" y="7364"/>
                    </a:cubicBezTo>
                    <a:cubicBezTo>
                      <a:pt x="4984" y="7129"/>
                      <a:pt x="4903" y="6829"/>
                      <a:pt x="4668" y="6693"/>
                    </a:cubicBezTo>
                    <a:moveTo>
                      <a:pt x="14236" y="4848"/>
                    </a:moveTo>
                    <a:cubicBezTo>
                      <a:pt x="14472" y="4984"/>
                      <a:pt x="14771" y="4903"/>
                      <a:pt x="14907" y="4669"/>
                    </a:cubicBezTo>
                    <a:cubicBezTo>
                      <a:pt x="15042" y="4434"/>
                      <a:pt x="14962" y="4134"/>
                      <a:pt x="14727" y="3998"/>
                    </a:cubicBezTo>
                    <a:cubicBezTo>
                      <a:pt x="14493" y="3863"/>
                      <a:pt x="14192" y="3943"/>
                      <a:pt x="14057" y="4178"/>
                    </a:cubicBezTo>
                    <a:cubicBezTo>
                      <a:pt x="13921" y="4412"/>
                      <a:pt x="14001" y="4713"/>
                      <a:pt x="14236" y="4848"/>
                    </a:cubicBezTo>
                    <a:moveTo>
                      <a:pt x="3436" y="10309"/>
                    </a:moveTo>
                    <a:cubicBezTo>
                      <a:pt x="3166" y="10309"/>
                      <a:pt x="2945" y="10529"/>
                      <a:pt x="2945" y="10800"/>
                    </a:cubicBezTo>
                    <a:cubicBezTo>
                      <a:pt x="2945" y="11072"/>
                      <a:pt x="3166" y="11291"/>
                      <a:pt x="3436" y="11291"/>
                    </a:cubicBezTo>
                    <a:cubicBezTo>
                      <a:pt x="3707" y="11291"/>
                      <a:pt x="3927" y="11072"/>
                      <a:pt x="3927" y="10800"/>
                    </a:cubicBezTo>
                    <a:cubicBezTo>
                      <a:pt x="3927" y="10529"/>
                      <a:pt x="3707" y="10309"/>
                      <a:pt x="3436" y="10309"/>
                    </a:cubicBezTo>
                    <a:moveTo>
                      <a:pt x="6873" y="3998"/>
                    </a:moveTo>
                    <a:cubicBezTo>
                      <a:pt x="6638" y="4134"/>
                      <a:pt x="6558" y="4434"/>
                      <a:pt x="6693" y="4669"/>
                    </a:cubicBezTo>
                    <a:cubicBezTo>
                      <a:pt x="6829" y="4903"/>
                      <a:pt x="7129" y="4984"/>
                      <a:pt x="7364" y="4848"/>
                    </a:cubicBezTo>
                    <a:cubicBezTo>
                      <a:pt x="7599" y="4713"/>
                      <a:pt x="7679" y="4412"/>
                      <a:pt x="7543" y="4178"/>
                    </a:cubicBezTo>
                    <a:cubicBezTo>
                      <a:pt x="7408" y="3943"/>
                      <a:pt x="7108" y="3863"/>
                      <a:pt x="6873" y="3998"/>
                    </a:cubicBezTo>
                    <a:moveTo>
                      <a:pt x="4178" y="14057"/>
                    </a:moveTo>
                    <a:cubicBezTo>
                      <a:pt x="3942" y="14192"/>
                      <a:pt x="3863" y="14492"/>
                      <a:pt x="3998" y="14727"/>
                    </a:cubicBezTo>
                    <a:cubicBezTo>
                      <a:pt x="4133" y="14962"/>
                      <a:pt x="4433" y="15043"/>
                      <a:pt x="4668" y="14907"/>
                    </a:cubicBezTo>
                    <a:cubicBezTo>
                      <a:pt x="4903" y="14772"/>
                      <a:pt x="4984" y="14472"/>
                      <a:pt x="4848" y="14236"/>
                    </a:cubicBezTo>
                    <a:cubicBezTo>
                      <a:pt x="4713" y="14001"/>
                      <a:pt x="4412" y="13921"/>
                      <a:pt x="4178" y="14057"/>
                    </a:cubicBezTo>
                    <a:moveTo>
                      <a:pt x="7364" y="16752"/>
                    </a:moveTo>
                    <a:cubicBezTo>
                      <a:pt x="7129" y="16617"/>
                      <a:pt x="6829" y="16697"/>
                      <a:pt x="6693" y="16932"/>
                    </a:cubicBezTo>
                    <a:cubicBezTo>
                      <a:pt x="6558" y="17167"/>
                      <a:pt x="6638" y="17467"/>
                      <a:pt x="6873" y="17602"/>
                    </a:cubicBezTo>
                    <a:cubicBezTo>
                      <a:pt x="7108" y="17738"/>
                      <a:pt x="7408" y="17658"/>
                      <a:pt x="7543" y="17422"/>
                    </a:cubicBezTo>
                    <a:cubicBezTo>
                      <a:pt x="7679" y="17188"/>
                      <a:pt x="7599" y="16887"/>
                      <a:pt x="7364" y="16752"/>
                    </a:cubicBezTo>
                    <a:moveTo>
                      <a:pt x="18164" y="10309"/>
                    </a:moveTo>
                    <a:cubicBezTo>
                      <a:pt x="17893" y="10309"/>
                      <a:pt x="17673" y="10529"/>
                      <a:pt x="17673" y="10800"/>
                    </a:cubicBezTo>
                    <a:cubicBezTo>
                      <a:pt x="17673" y="11072"/>
                      <a:pt x="17893" y="11291"/>
                      <a:pt x="18164" y="11291"/>
                    </a:cubicBezTo>
                    <a:cubicBezTo>
                      <a:pt x="18434" y="11291"/>
                      <a:pt x="18655" y="11072"/>
                      <a:pt x="18655" y="10800"/>
                    </a:cubicBezTo>
                    <a:cubicBezTo>
                      <a:pt x="18655" y="10529"/>
                      <a:pt x="18434" y="10309"/>
                      <a:pt x="18164" y="10309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ea typeface="Lato" panose="020F0502020204030203" pitchFamily="34" charset="0"/>
                  <a:cs typeface="Lato" panose="020F0502020204030203" pitchFamily="34" charset="0"/>
                  <a:sym typeface="Gill Sans"/>
                </a:endParaRPr>
              </a:p>
            </p:txBody>
          </p:sp>
          <p:sp>
            <p:nvSpPr>
              <p:cNvPr id="34" name="Shape 5173"/>
              <p:cNvSpPr/>
              <p:nvPr/>
            </p:nvSpPr>
            <p:spPr>
              <a:xfrm>
                <a:off x="7837474" y="3495010"/>
                <a:ext cx="2180073" cy="593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8440" y="0"/>
                    </a:lnTo>
                    <a:cubicBezTo>
                      <a:pt x="18440" y="0"/>
                      <a:pt x="3160" y="0"/>
                      <a:pt x="31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defRPr>
                    <a:solidFill>
                      <a:srgbClr val="4C4C4C"/>
                    </a:solidFill>
                  </a:defRPr>
                </a:pPr>
                <a:endParaRPr lang="en-US" sz="32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330918" y="4446553"/>
              <a:ext cx="3199490" cy="593136"/>
              <a:chOff x="7330918" y="4446553"/>
              <a:chExt cx="3199490" cy="593136"/>
            </a:xfrm>
          </p:grpSpPr>
          <p:sp>
            <p:nvSpPr>
              <p:cNvPr id="33" name="Shape 2434"/>
              <p:cNvSpPr/>
              <p:nvPr/>
            </p:nvSpPr>
            <p:spPr>
              <a:xfrm>
                <a:off x="8747959" y="4557285"/>
                <a:ext cx="371698" cy="371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4727"/>
                    </a:moveTo>
                    <a:cubicBezTo>
                      <a:pt x="8631" y="14727"/>
                      <a:pt x="6873" y="12969"/>
                      <a:pt x="6873" y="10800"/>
                    </a:cubicBezTo>
                    <a:cubicBezTo>
                      <a:pt x="6873" y="8631"/>
                      <a:pt x="8631" y="6873"/>
                      <a:pt x="10800" y="6873"/>
                    </a:cubicBezTo>
                    <a:cubicBezTo>
                      <a:pt x="12969" y="6873"/>
                      <a:pt x="14727" y="8631"/>
                      <a:pt x="14727" y="10800"/>
                    </a:cubicBezTo>
                    <a:cubicBezTo>
                      <a:pt x="14727" y="12969"/>
                      <a:pt x="12969" y="14727"/>
                      <a:pt x="10800" y="14727"/>
                    </a:cubicBezTo>
                    <a:moveTo>
                      <a:pt x="10800" y="5891"/>
                    </a:moveTo>
                    <a:cubicBezTo>
                      <a:pt x="8088" y="5891"/>
                      <a:pt x="5891" y="8089"/>
                      <a:pt x="5891" y="10800"/>
                    </a:cubicBezTo>
                    <a:cubicBezTo>
                      <a:pt x="5891" y="13512"/>
                      <a:pt x="8088" y="15709"/>
                      <a:pt x="10800" y="15709"/>
                    </a:cubicBezTo>
                    <a:cubicBezTo>
                      <a:pt x="13512" y="15709"/>
                      <a:pt x="15709" y="13512"/>
                      <a:pt x="15709" y="10800"/>
                    </a:cubicBezTo>
                    <a:cubicBezTo>
                      <a:pt x="15709" y="8089"/>
                      <a:pt x="13512" y="5891"/>
                      <a:pt x="10800" y="5891"/>
                    </a:cubicBezTo>
                    <a:moveTo>
                      <a:pt x="20618" y="12013"/>
                    </a:moveTo>
                    <a:cubicBezTo>
                      <a:pt x="20614" y="12014"/>
                      <a:pt x="20611" y="12016"/>
                      <a:pt x="20607" y="12016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2"/>
                      <a:pt x="18421" y="14351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9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7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1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9"/>
                      <a:pt x="4714" y="18600"/>
                    </a:cubicBezTo>
                    <a:lnTo>
                      <a:pt x="3000" y="16885"/>
                    </a:lnTo>
                    <a:lnTo>
                      <a:pt x="3540" y="15984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6"/>
                    </a:lnTo>
                    <a:cubicBezTo>
                      <a:pt x="989" y="12016"/>
                      <a:pt x="986" y="12014"/>
                      <a:pt x="982" y="12013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6"/>
                      <a:pt x="2616" y="8979"/>
                      <a:pt x="2708" y="8634"/>
                    </a:cubicBezTo>
                    <a:cubicBezTo>
                      <a:pt x="2897" y="7928"/>
                      <a:pt x="3179" y="7249"/>
                      <a:pt x="3548" y="6615"/>
                    </a:cubicBezTo>
                    <a:cubicBezTo>
                      <a:pt x="3727" y="6305"/>
                      <a:pt x="3724" y="5923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8"/>
                      <a:pt x="3000" y="4715"/>
                    </a:cubicBezTo>
                    <a:lnTo>
                      <a:pt x="4715" y="3000"/>
                    </a:lnTo>
                    <a:lnTo>
                      <a:pt x="5621" y="3544"/>
                    </a:lnTo>
                    <a:cubicBezTo>
                      <a:pt x="5777" y="3636"/>
                      <a:pt x="5951" y="3683"/>
                      <a:pt x="6127" y="3683"/>
                    </a:cubicBezTo>
                    <a:cubicBezTo>
                      <a:pt x="6296" y="3683"/>
                      <a:pt x="6465" y="3639"/>
                      <a:pt x="6618" y="3551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3"/>
                      <a:pt x="9331" y="2007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7"/>
                    </a:lnTo>
                    <a:cubicBezTo>
                      <a:pt x="12356" y="2353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1"/>
                    </a:cubicBezTo>
                    <a:cubicBezTo>
                      <a:pt x="15134" y="3639"/>
                      <a:pt x="15304" y="3683"/>
                      <a:pt x="15473" y="3683"/>
                    </a:cubicBezTo>
                    <a:cubicBezTo>
                      <a:pt x="15648" y="3683"/>
                      <a:pt x="15822" y="3636"/>
                      <a:pt x="15978" y="3544"/>
                    </a:cubicBezTo>
                    <a:lnTo>
                      <a:pt x="16884" y="3000"/>
                    </a:lnTo>
                    <a:lnTo>
                      <a:pt x="18600" y="4715"/>
                    </a:lnTo>
                    <a:cubicBezTo>
                      <a:pt x="18598" y="4718"/>
                      <a:pt x="18597" y="4722"/>
                      <a:pt x="18595" y="4726"/>
                    </a:cubicBezTo>
                    <a:lnTo>
                      <a:pt x="18060" y="5616"/>
                    </a:lnTo>
                    <a:cubicBezTo>
                      <a:pt x="17876" y="5923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6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3"/>
                      <a:pt x="20618" y="12013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0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5"/>
                    </a:lnTo>
                    <a:cubicBezTo>
                      <a:pt x="17292" y="2018"/>
                      <a:pt x="17136" y="1969"/>
                      <a:pt x="16975" y="1969"/>
                    </a:cubicBezTo>
                    <a:cubicBezTo>
                      <a:pt x="16778" y="1969"/>
                      <a:pt x="16572" y="2043"/>
                      <a:pt x="16400" y="2145"/>
                    </a:cubicBezTo>
                    <a:lnTo>
                      <a:pt x="15473" y="2702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2"/>
                    </a:cubicBezTo>
                    <a:lnTo>
                      <a:pt x="5200" y="2145"/>
                    </a:lnTo>
                    <a:cubicBezTo>
                      <a:pt x="5028" y="2043"/>
                      <a:pt x="4822" y="1969"/>
                      <a:pt x="4625" y="1969"/>
                    </a:cubicBezTo>
                    <a:cubicBezTo>
                      <a:pt x="4464" y="1969"/>
                      <a:pt x="4308" y="2018"/>
                      <a:pt x="4181" y="2145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0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3"/>
                      <a:pt x="0" y="9360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8"/>
                    </a:cubicBezTo>
                    <a:lnTo>
                      <a:pt x="2145" y="16400"/>
                    </a:lnTo>
                    <a:cubicBezTo>
                      <a:pt x="1959" y="16714"/>
                      <a:pt x="1864" y="17137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2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2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7"/>
                      <a:pt x="19641" y="16714"/>
                      <a:pt x="19455" y="16400"/>
                    </a:cubicBezTo>
                    <a:lnTo>
                      <a:pt x="18902" y="15478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0"/>
                    </a:lnTo>
                    <a:cubicBezTo>
                      <a:pt x="21600" y="8963"/>
                      <a:pt x="21233" y="8730"/>
                      <a:pt x="20880" y="8641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ea typeface="Lato" panose="020F0502020204030203" pitchFamily="34" charset="0"/>
                  <a:cs typeface="Lato" panose="020F0502020204030203" pitchFamily="34" charset="0"/>
                  <a:sym typeface="Gill Sans"/>
                </a:endParaRPr>
              </a:p>
            </p:txBody>
          </p:sp>
          <p:sp>
            <p:nvSpPr>
              <p:cNvPr id="32" name="Shape 5172"/>
              <p:cNvSpPr/>
              <p:nvPr/>
            </p:nvSpPr>
            <p:spPr>
              <a:xfrm>
                <a:off x="7330918" y="4446553"/>
                <a:ext cx="3199490" cy="593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19447" y="0"/>
                    </a:lnTo>
                    <a:cubicBezTo>
                      <a:pt x="19447" y="0"/>
                      <a:pt x="2153" y="0"/>
                      <a:pt x="21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>
                  <a:defRPr>
                    <a:solidFill>
                      <a:srgbClr val="4C4C4C"/>
                    </a:solidFill>
                  </a:defRPr>
                </a:pPr>
                <a:endParaRPr lang="en-US" sz="3200" dirty="0">
                  <a:solidFill>
                    <a:schemeClr val="bg1"/>
                  </a:solidFill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pic>
        <p:nvPicPr>
          <p:cNvPr id="41" name="Picture 40" descr="Scottish Summit Corner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5062" y="994426"/>
            <a:ext cx="5117311" cy="4387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Focus on accessibility just as everything else.</a:t>
            </a:r>
            <a:endParaRPr lang="id-ID" sz="48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8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 descr="Scottish Summit Corner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55062" y="1969502"/>
            <a:ext cx="10378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To create an inclusive web, </a:t>
            </a:r>
          </a:p>
          <a:p>
            <a:pPr algn="ctr">
              <a:lnSpc>
                <a:spcPct val="150000"/>
              </a:lnSpc>
            </a:pPr>
            <a:r>
              <a:rPr lang="en-US" sz="54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we need your help</a:t>
            </a:r>
            <a:endParaRPr lang="id-ID" sz="54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938459" y="3184989"/>
            <a:ext cx="4407617" cy="198"/>
          </a:xfrm>
          <a:prstGeom prst="line">
            <a:avLst/>
          </a:prstGeom>
          <a:ln w="101600">
            <a:solidFill>
              <a:schemeClr val="accent4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090868" y="4613097"/>
            <a:ext cx="2960665" cy="8758"/>
          </a:xfrm>
          <a:prstGeom prst="line">
            <a:avLst/>
          </a:prstGeom>
          <a:ln w="101600">
            <a:solidFill>
              <a:schemeClr val="accent3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17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40" descr="Scottish Summit Corner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2" name="Round Diagonal Corner Rectangle 1"/>
          <p:cNvSpPr/>
          <p:nvPr/>
        </p:nvSpPr>
        <p:spPr>
          <a:xfrm>
            <a:off x="1952090" y="2578825"/>
            <a:ext cx="8332341" cy="84248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Diagonal Corner Rectangle 22"/>
          <p:cNvSpPr/>
          <p:nvPr/>
        </p:nvSpPr>
        <p:spPr>
          <a:xfrm>
            <a:off x="1940106" y="4107964"/>
            <a:ext cx="8332341" cy="842481"/>
          </a:xfrm>
          <a:prstGeom prst="round2Diag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095928" y="2448201"/>
            <a:ext cx="8044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Pass on the learnings,</a:t>
            </a:r>
            <a:endParaRPr lang="id-ID" sz="40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95928" y="3946517"/>
            <a:ext cx="8044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Let’s spread the awareness</a:t>
            </a:r>
            <a:endParaRPr lang="id-ID" sz="40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04162" y="941829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Action</a:t>
            </a:r>
            <a:r>
              <a:rPr lang="en-US" sz="4400" b="1" dirty="0">
                <a:solidFill>
                  <a:srgbClr val="009668"/>
                </a:solidFill>
                <a:latin typeface="Trebuchet MS" panose="020B0603020202020204" pitchFamily="34" charset="0"/>
              </a:rPr>
              <a:t> </a:t>
            </a:r>
            <a:r>
              <a:rPr lang="en-US" sz="4400" spc="30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Items:</a:t>
            </a:r>
            <a:endParaRPr lang="en-US" sz="4400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4454167" y="1969502"/>
            <a:ext cx="725355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Scan QR code </a:t>
            </a:r>
          </a:p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or visit </a:t>
            </a:r>
            <a:endParaRPr lang="en-US" sz="40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3600" u="sng" dirty="0" smtClean="0">
                <a:hlinkClick r:id="rId2"/>
              </a:rPr>
              <a:t>github.com/anuk79/tech-talks-links</a:t>
            </a:r>
            <a:endParaRPr lang="en-US" sz="36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Right Triangle 1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538"/>
          <a:stretch>
            <a:fillRect/>
          </a:stretch>
        </p:blipFill>
        <p:spPr>
          <a:xfrm>
            <a:off x="1303962" y="1835821"/>
            <a:ext cx="2771775" cy="2801938"/>
          </a:xfrm>
          <a:solidFill>
            <a:schemeClr val="bg1">
              <a:lumMod val="85000"/>
            </a:schemeClr>
          </a:solidFill>
        </p:spPr>
      </p:pic>
      <p:pic>
        <p:nvPicPr>
          <p:cNvPr id="14" name="Picture 13" descr="Scottish Summit Corner Logo&#10;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9806" y="675348"/>
            <a:ext cx="685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Resources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2031402" y="2041188"/>
            <a:ext cx="746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2"/>
              </a:rPr>
              <a:t>W3C Web Accessibility Initiative / WAI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xmlns="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059631" y="2932728"/>
            <a:ext cx="8239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4"/>
              </a:rPr>
              <a:t>WAI-ARIA Authoring practices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42702" y="3921135"/>
            <a:ext cx="575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 err="1">
                <a:solidFill>
                  <a:schemeClr val="bg1"/>
                </a:solidFill>
                <a:hlinkClick r:id="rId5"/>
              </a:rPr>
              <a:t>WebAIM</a:t>
            </a:r>
            <a:r>
              <a:rPr lang="en-US" sz="2800" u="sng" dirty="0">
                <a:solidFill>
                  <a:schemeClr val="bg1"/>
                </a:solidFill>
                <a:hlinkClick r:id="rId5"/>
              </a:rPr>
              <a:t> checklist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9227" y="4853184"/>
            <a:ext cx="8616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6"/>
              </a:rPr>
              <a:t>Explore accessibility website - used in today's demos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9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xmlns="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/>
          <p:cNvSpPr txBox="1"/>
          <p:nvPr/>
        </p:nvSpPr>
        <p:spPr>
          <a:xfrm rot="16200000">
            <a:off x="-3041338" y="3075058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982809"/>
            <a:ext cx="4160874" cy="4160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75A45EB-DA5D-4018-827F-841164F23032}"/>
              </a:ext>
            </a:extLst>
          </p:cNvPr>
          <p:cNvSpPr txBox="1"/>
          <p:nvPr/>
        </p:nvSpPr>
        <p:spPr>
          <a:xfrm rot="16200000">
            <a:off x="5679032" y="-586730"/>
            <a:ext cx="800219" cy="1215828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5272809" y="-276933"/>
            <a:ext cx="1640055" cy="371995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 flipH="1">
            <a:off x="3720302" y="4782792"/>
            <a:ext cx="971877" cy="2075208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1882" y="2564959"/>
            <a:ext cx="3381829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1374" y="3427787"/>
            <a:ext cx="5064576" cy="5022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09368" y="4280502"/>
            <a:ext cx="4676643" cy="5022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882" y="2564959"/>
            <a:ext cx="3005836" cy="53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pc="300" dirty="0" err="1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Mediaocean</a:t>
            </a:r>
            <a:endParaRPr lang="en-US" sz="20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882" y="3426626"/>
            <a:ext cx="471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Development Specialist</a:t>
            </a:r>
            <a:endParaRPr lang="en-US" sz="28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881" y="4269338"/>
            <a:ext cx="4300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@miracle_404</a:t>
            </a:r>
            <a:endParaRPr lang="en-US" sz="28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391881" y="672163"/>
            <a:ext cx="3609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i="1" spc="300" dirty="0" err="1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Anuradha</a:t>
            </a:r>
            <a:endParaRPr lang="id-ID" sz="4400" b="1" i="1" spc="30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en-GB" sz="4400" b="1" i="1" spc="300" dirty="0" err="1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Kumari</a:t>
            </a:r>
            <a:endParaRPr lang="en-US" sz="4400" b="1" i="1" spc="3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77287149-B2F3-4761-B112-F8F74CB040E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82" y="-41801"/>
            <a:ext cx="7340917" cy="6920439"/>
          </a:xfrm>
          <a:solidFill>
            <a:schemeClr val="bg1">
              <a:lumMod val="85000"/>
            </a:schemeClr>
          </a:solidFill>
        </p:spPr>
      </p:pic>
      <p:sp>
        <p:nvSpPr>
          <p:cNvPr id="16" name="Rectangle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1594" y="5101718"/>
            <a:ext cx="3782695" cy="5022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107" y="5090554"/>
            <a:ext cx="367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pc="3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</a:t>
            </a:r>
            <a:r>
              <a:rPr lang="en-US" sz="2800" spc="300" dirty="0" smtClean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n/anuradha15</a:t>
            </a:r>
            <a:endParaRPr lang="en-US" sz="2800" spc="300" dirty="0">
              <a:solidFill>
                <a:schemeClr val="bg1"/>
              </a:solidFill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1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2210" y="675348"/>
            <a:ext cx="8206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Topics</a:t>
            </a:r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we will cover: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2031402" y="2387700"/>
            <a:ext cx="575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Introduction to accessibility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xmlns="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059631" y="3375490"/>
            <a:ext cx="575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JavaScript to enhance accessibility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42702" y="4335022"/>
            <a:ext cx="575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Testing using tools and extensions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2060222" y="2642808"/>
            <a:ext cx="9458621" cy="166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dirty="0" smtClean="0">
                <a:solidFill>
                  <a:schemeClr val="bg1"/>
                </a:solidFill>
                <a:cs typeface="Aharoni" panose="02010803020104030203" pitchFamily="2" charset="-79"/>
              </a:rPr>
              <a:t>Making resources and services </a:t>
            </a:r>
            <a:r>
              <a:rPr lang="en-GB" sz="3600" u="sng" dirty="0" smtClean="0">
                <a:solidFill>
                  <a:schemeClr val="bg1"/>
                </a:solidFill>
                <a:cs typeface="Aharoni" panose="02010803020104030203" pitchFamily="2" charset="-79"/>
              </a:rPr>
              <a:t>usable</a:t>
            </a:r>
            <a:r>
              <a:rPr lang="en-GB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n-GB" sz="3600" dirty="0" smtClean="0">
                <a:solidFill>
                  <a:schemeClr val="bg1"/>
                </a:solidFill>
                <a:cs typeface="Aharoni" panose="02010803020104030203" pitchFamily="2" charset="-79"/>
              </a:rPr>
              <a:t>by </a:t>
            </a:r>
            <a:r>
              <a:rPr lang="en-GB" sz="3600" u="sng" dirty="0" smtClean="0">
                <a:solidFill>
                  <a:schemeClr val="bg1"/>
                </a:solidFill>
                <a:cs typeface="Aharoni" panose="02010803020104030203" pitchFamily="2" charset="-79"/>
              </a:rPr>
              <a:t>everyone</a:t>
            </a:r>
            <a:endParaRPr lang="en-GB" sz="3600" u="sng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2060222" y="1078298"/>
            <a:ext cx="730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150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Accessibility    </a:t>
            </a:r>
            <a:r>
              <a:rPr lang="en-US" sz="4800" b="1" i="1" spc="-15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(  A11Y  )</a:t>
            </a:r>
            <a:endParaRPr lang="en-US" sz="48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17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171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4175F9-8E9C-4E2C-AFA4-6153FC3FDC12}"/>
              </a:ext>
            </a:extLst>
          </p:cNvPr>
          <p:cNvSpPr txBox="1"/>
          <p:nvPr/>
        </p:nvSpPr>
        <p:spPr>
          <a:xfrm>
            <a:off x="2060222" y="2354050"/>
            <a:ext cx="74976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7200" dirty="0" smtClean="0">
                <a:solidFill>
                  <a:schemeClr val="accent3"/>
                </a:solidFill>
                <a:cs typeface="Aharoni" panose="02010803020104030203" pitchFamily="2" charset="-79"/>
              </a:rPr>
              <a:t>15% </a:t>
            </a:r>
            <a:r>
              <a:rPr lang="en-GB" sz="3600" dirty="0" smtClean="0">
                <a:solidFill>
                  <a:schemeClr val="bg1"/>
                </a:solidFill>
                <a:cs typeface="Aharoni" panose="02010803020104030203" pitchFamily="2" charset="-79"/>
              </a:rPr>
              <a:t>of world population lives with some form of disability</a:t>
            </a:r>
            <a:endParaRPr lang="en-GB" sz="3600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2060222" y="1078298"/>
            <a:ext cx="7309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150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WHO</a:t>
            </a:r>
            <a:r>
              <a:rPr lang="en-US" sz="4800" b="1" i="1" spc="-150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 reports</a:t>
            </a:r>
            <a:endParaRPr lang="en-US" sz="48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8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2869" y="745987"/>
            <a:ext cx="6535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Types of disabilities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-4296"/>
            <a:ext cx="1695718" cy="1925288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72286" y="2339808"/>
            <a:ext cx="2126973" cy="212697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712438" y="2339807"/>
            <a:ext cx="2126973" cy="212697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52590" y="2339807"/>
            <a:ext cx="2126973" cy="212697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92742" y="2339806"/>
            <a:ext cx="2126973" cy="212697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73154" y="3138315"/>
            <a:ext cx="1345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Visual</a:t>
            </a:r>
            <a:endParaRPr lang="en-US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44037" y="3138315"/>
            <a:ext cx="1863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Auditory</a:t>
            </a:r>
            <a:endParaRPr lang="en-US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10526" y="3138315"/>
            <a:ext cx="140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Motor</a:t>
            </a:r>
            <a:endParaRPr lang="en-US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66760" y="3138315"/>
            <a:ext cx="19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Cognitive</a:t>
            </a:r>
            <a:endParaRPr lang="en-US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072286" y="4709597"/>
            <a:ext cx="212697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3712438" y="4709597"/>
            <a:ext cx="212697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6352590" y="4727086"/>
            <a:ext cx="212697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992742" y="4709597"/>
            <a:ext cx="212697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Scottish Summit Corner Log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5229" y="665723"/>
            <a:ext cx="8206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A11Y</a:t>
            </a:r>
            <a:r>
              <a:rPr lang="en-US" sz="4400" b="1" i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is more than disabilities</a:t>
            </a:r>
            <a:endParaRPr lang="id-ID" sz="4400" b="1" i="1" dirty="0">
              <a:solidFill>
                <a:srgbClr val="00B0F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1810024" y="2070074"/>
            <a:ext cx="789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Technical ( </a:t>
            </a:r>
            <a:r>
              <a:rPr lang="en-US" sz="2800" b="1" dirty="0" smtClean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slow internet connection</a:t>
            </a: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 )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xmlns="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38253" y="3057864"/>
            <a:ext cx="789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Smaller Devices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21324" y="4017396"/>
            <a:ext cx="789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Situational ( </a:t>
            </a:r>
            <a:r>
              <a:rPr lang="en-US" sz="2800" b="1" dirty="0" smtClean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bright environment </a:t>
            </a: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9349" y="4920568"/>
            <a:ext cx="789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Progressive ( </a:t>
            </a:r>
            <a:r>
              <a:rPr lang="en-US" sz="2800" b="1" dirty="0" smtClean="0">
                <a:solidFill>
                  <a:schemeClr val="accent3"/>
                </a:solidFill>
                <a:ea typeface="Lato" panose="020F0502020204030203" pitchFamily="34" charset="0"/>
                <a:cs typeface="Lato" panose="020F0502020204030203" pitchFamily="34" charset="0"/>
              </a:rPr>
              <a:t>aging</a:t>
            </a:r>
            <a:r>
              <a:rPr lang="en-US" sz="2800" b="1" dirty="0" smtClean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 ) </a:t>
            </a:r>
            <a:endParaRPr lang="id-ID" sz="28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2134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2" grpId="0"/>
      <p:bldP spid="44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6B91FD-8A59-41E4-8E33-8242C3D4AF94}"/>
              </a:ext>
            </a:extLst>
          </p:cNvPr>
          <p:cNvSpPr txBox="1"/>
          <p:nvPr/>
        </p:nvSpPr>
        <p:spPr>
          <a:xfrm>
            <a:off x="933651" y="3128480"/>
            <a:ext cx="10664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Accessibility</a:t>
            </a:r>
            <a:r>
              <a:rPr lang="en-US" sz="5400" b="1" dirty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benefits </a:t>
            </a:r>
            <a:r>
              <a:rPr lang="en-US" sz="5400" b="1" dirty="0" smtClean="0">
                <a:solidFill>
                  <a:schemeClr val="accent3"/>
                </a:solidFill>
                <a:latin typeface="Montserrat" charset="0"/>
                <a:ea typeface="Montserrat" charset="0"/>
                <a:cs typeface="Montserrat" charset="0"/>
              </a:rPr>
              <a:t>everyone</a:t>
            </a:r>
            <a:endParaRPr lang="en-US" sz="5400" b="1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ight Triangle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pic>
        <p:nvPicPr>
          <p:cNvPr id="2050" name="Picture 2" descr="https://lh4.googleusercontent.com/Pav4dUl8H0S2POjHPGIzxOwlnw50lj00g-2c9Vd0LYT9NaIDiC3RPY9rrf2san2XSxmFANliIdkYkmxvjHLlVenTOeac5Glf-xvHyeGPWVJL6hU3mbZ-_-vUY_wkty-gUnbrkjqN2t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957" y="979612"/>
            <a:ext cx="1317091" cy="131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7;p3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192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E61873"/>
      </a:accent3>
      <a:accent4>
        <a:srgbClr val="29235C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87116974F89F4D9BB42843747EC36A" ma:contentTypeVersion="7" ma:contentTypeDescription="Create a new document." ma:contentTypeScope="" ma:versionID="3ac3a9d429fe3bb0d09318abb5fb0ec1">
  <xsd:schema xmlns:xsd="http://www.w3.org/2001/XMLSchema" xmlns:xs="http://www.w3.org/2001/XMLSchema" xmlns:p="http://schemas.microsoft.com/office/2006/metadata/properties" xmlns:ns2="c7346416-9b47-4f11-a7dc-eae6dcb0de2f" targetNamespace="http://schemas.microsoft.com/office/2006/metadata/properties" ma:root="true" ma:fieldsID="580878fc4d91d3821069e1fd02174ce0" ns2:_="">
    <xsd:import namespace="c7346416-9b47-4f11-a7dc-eae6dcb0de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46416-9b47-4f11-a7dc-eae6dcb0d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B43579-CAE1-482A-B913-2927FD7611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346416-9b47-4f11-a7dc-eae6dcb0de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0B74B2-CB14-49CC-9EC1-E29A09B4D4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2AB62F-40AD-4F6E-A06D-44B7399F8CF4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c7346416-9b47-4f11-a7dc-eae6dcb0de2f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6056</TotalTime>
  <Words>412</Words>
  <Application>Microsoft Office PowerPoint</Application>
  <PresentationFormat>Widescreen</PresentationFormat>
  <Paragraphs>110</Paragraphs>
  <Slides>29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Aharoni</vt:lpstr>
      <vt:lpstr>Arial</vt:lpstr>
      <vt:lpstr>Calibri</vt:lpstr>
      <vt:lpstr>Calibri Light</vt:lpstr>
      <vt:lpstr>Gill Sans</vt:lpstr>
      <vt:lpstr>Helvetica Neue</vt:lpstr>
      <vt:lpstr>Lato</vt:lpstr>
      <vt:lpstr>Lato Black</vt:lpstr>
      <vt:lpstr>Montserrat</vt:lpstr>
      <vt:lpstr>Open Sans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 Putra</dc:creator>
  <cp:lastModifiedBy>Anuradha Kumari</cp:lastModifiedBy>
  <cp:revision>469</cp:revision>
  <dcterms:created xsi:type="dcterms:W3CDTF">2018-07-17T11:16:02Z</dcterms:created>
  <dcterms:modified xsi:type="dcterms:W3CDTF">2021-02-16T15:07:28Z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0x0101005A87116974F89F4D9BB42843747EC36A</vt:lpwstr>
  </property>
</Properties>
</file>